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3" r:id="rId2"/>
  </p:sldMasterIdLst>
  <p:notesMasterIdLst>
    <p:notesMasterId r:id="rId29"/>
  </p:notesMasterIdLst>
  <p:sldIdLst>
    <p:sldId id="330" r:id="rId3"/>
    <p:sldId id="314" r:id="rId4"/>
    <p:sldId id="315" r:id="rId5"/>
    <p:sldId id="324" r:id="rId6"/>
    <p:sldId id="358" r:id="rId7"/>
    <p:sldId id="332" r:id="rId8"/>
    <p:sldId id="334" r:id="rId9"/>
    <p:sldId id="333" r:id="rId10"/>
    <p:sldId id="359" r:id="rId11"/>
    <p:sldId id="354" r:id="rId12"/>
    <p:sldId id="339" r:id="rId13"/>
    <p:sldId id="337" r:id="rId14"/>
    <p:sldId id="356" r:id="rId15"/>
    <p:sldId id="336" r:id="rId16"/>
    <p:sldId id="338" r:id="rId17"/>
    <p:sldId id="343" r:id="rId18"/>
    <p:sldId id="344" r:id="rId19"/>
    <p:sldId id="357" r:id="rId20"/>
    <p:sldId id="342" r:id="rId21"/>
    <p:sldId id="353" r:id="rId22"/>
    <p:sldId id="340" r:id="rId23"/>
    <p:sldId id="346" r:id="rId24"/>
    <p:sldId id="355" r:id="rId25"/>
    <p:sldId id="341" r:id="rId26"/>
    <p:sldId id="348" r:id="rId27"/>
    <p:sldId id="329" r:id="rId2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2A4AE"/>
    <a:srgbClr val="405E62"/>
    <a:srgbClr val="92BFB5"/>
    <a:srgbClr val="A7D2E5"/>
    <a:srgbClr val="5AADCE"/>
    <a:srgbClr val="FFFFFF"/>
    <a:srgbClr val="E1EAEF"/>
    <a:srgbClr val="B6D3B7"/>
    <a:srgbClr val="5CACCF"/>
    <a:srgbClr val="77B6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37"/>
    <p:restoredTop sz="87017" autoAdjust="0"/>
  </p:normalViewPr>
  <p:slideViewPr>
    <p:cSldViewPr snapToGrid="0">
      <p:cViewPr varScale="1">
        <p:scale>
          <a:sx n="113" d="100"/>
          <a:sy n="113" d="100"/>
        </p:scale>
        <p:origin x="920" y="-4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10F58D-4693-4D7D-ADA6-732BDE111134}" type="datetimeFigureOut">
              <a:rPr lang="zh-CN" altLang="en-US" smtClean="0"/>
              <a:t>2023/11/23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0567A2-8DEF-40AA-809F-50C0F430C25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80983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TW" dirty="0"/>
              <a:t>Thank you all for being here today. </a:t>
            </a:r>
          </a:p>
          <a:p>
            <a:r>
              <a:rPr lang="en-TW" dirty="0"/>
              <a:t>Let me briefly introduce myself. My name is Samantha Shih. </a:t>
            </a:r>
          </a:p>
          <a:p>
            <a:r>
              <a:rPr lang="en-TW" dirty="0"/>
              <a:t>My topic is “”</a:t>
            </a:r>
          </a:p>
          <a:p>
            <a:endParaRPr lang="en-TW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0567A2-8DEF-40AA-809F-50C0F430C253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42039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218037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72013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2FC115-43AE-41EB-BF0D-DEDE8EE1D962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690103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528895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b="0" kern="100" dirty="0">
              <a:effectLst/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180151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862309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171775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6287765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5508806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896517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2FC115-43AE-41EB-BF0D-DEDE8EE1D962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5643833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备注占位符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endParaRPr lang="zh-CN" altLang="en-US" dirty="0"/>
              </a:p>
            </p:txBody>
          </p:sp>
        </mc:Choice>
        <mc:Fallback xmlns="">
          <p:sp>
            <p:nvSpPr>
              <p:cNvPr id="3" name="备注占位符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altLang="zh-CN" dirty="0"/>
                  <a:t>This study uses the cross entropy loss function to evaluate the training performance of the model, where y represents the real nail category, </a:t>
                </a:r>
                <a:r>
                  <a:rPr lang="en-US" altLang="zh-TW" sz="1200" i="0">
                    <a:latin typeface="Cambria Math" panose="02040503050406030204" pitchFamily="18" charset="0"/>
                  </a:rPr>
                  <a:t>𝑦</a:t>
                </a:r>
                <a:r>
                  <a:rPr lang="zh-TW" altLang="zh-TW" sz="1200" i="0">
                    <a:latin typeface="Cambria Math" panose="02040503050406030204" pitchFamily="18" charset="0"/>
                  </a:rPr>
                  <a:t> ̂</a:t>
                </a:r>
                <a:r>
                  <a:rPr lang="en-US" altLang="zh-CN" dirty="0"/>
                  <a:t> represents the nail category predicted by the model, and n represents the number of classes. </a:t>
                </a:r>
                <a:endParaRPr lang="zh-CN" altLang="en-US" dirty="0"/>
              </a:p>
            </p:txBody>
          </p:sp>
        </mc:Fallback>
      </mc:AlternateContent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0555573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2FC115-43AE-41EB-BF0D-DEDE8EE1D962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6103639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024020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655142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2FC115-43AE-41EB-BF0D-DEDE8EE1D962}" type="slidenum">
              <a:rPr lang="zh-CN" altLang="en-US" smtClean="0"/>
              <a:t>24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4140050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25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7019407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Thank you for listening!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2FC115-43AE-41EB-BF0D-DEDE8EE1D962}" type="slidenum">
              <a:rPr lang="zh-CN" altLang="en-US" smtClean="0"/>
              <a:t>26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17253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2FC115-43AE-41EB-BF0D-DEDE8EE1D962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859327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45218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569382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507592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2FC115-43AE-41EB-BF0D-DEDE8EE1D962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32304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22388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56063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moban/" TargetMode="Externa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37009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0250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 userDrawn="1"/>
        </p:nvGrpSpPr>
        <p:grpSpPr>
          <a:xfrm flipH="1" flipV="1">
            <a:off x="-15944" y="5422431"/>
            <a:ext cx="1120172" cy="1152143"/>
            <a:chOff x="1565992" y="3100101"/>
            <a:chExt cx="1406469" cy="2632106"/>
          </a:xfrm>
        </p:grpSpPr>
        <p:sp>
          <p:nvSpPr>
            <p:cNvPr id="25" name="等腰三角形 26"/>
            <p:cNvSpPr/>
            <p:nvPr userDrawn="1"/>
          </p:nvSpPr>
          <p:spPr>
            <a:xfrm flipV="1">
              <a:off x="1565992" y="3111145"/>
              <a:ext cx="1406469" cy="2621062"/>
            </a:xfrm>
            <a:custGeom>
              <a:avLst/>
              <a:gdLst>
                <a:gd name="connsiteX0" fmla="*/ 0 w 1406469"/>
                <a:gd name="connsiteY0" fmla="*/ 3476740 h 3476740"/>
                <a:gd name="connsiteX1" fmla="*/ 1406469 w 1406469"/>
                <a:gd name="connsiteY1" fmla="*/ 0 h 3476740"/>
                <a:gd name="connsiteX2" fmla="*/ 1406469 w 1406469"/>
                <a:gd name="connsiteY2" fmla="*/ 3476740 h 3476740"/>
                <a:gd name="connsiteX3" fmla="*/ 0 w 1406469"/>
                <a:gd name="connsiteY3" fmla="*/ 3476740 h 3476740"/>
                <a:gd name="connsiteX0" fmla="*/ 0 w 1406469"/>
                <a:gd name="connsiteY0" fmla="*/ 3476740 h 3476740"/>
                <a:gd name="connsiteX1" fmla="*/ 1406469 w 1406469"/>
                <a:gd name="connsiteY1" fmla="*/ 0 h 3476740"/>
                <a:gd name="connsiteX2" fmla="*/ 1400412 w 1406469"/>
                <a:gd name="connsiteY2" fmla="*/ 881316 h 3476740"/>
                <a:gd name="connsiteX3" fmla="*/ 1406469 w 1406469"/>
                <a:gd name="connsiteY3" fmla="*/ 3476740 h 3476740"/>
                <a:gd name="connsiteX4" fmla="*/ 0 w 1406469"/>
                <a:gd name="connsiteY4" fmla="*/ 3476740 h 3476740"/>
                <a:gd name="connsiteX0" fmla="*/ 0 w 1406469"/>
                <a:gd name="connsiteY0" fmla="*/ 3476740 h 3476740"/>
                <a:gd name="connsiteX1" fmla="*/ 1058581 w 1406469"/>
                <a:gd name="connsiteY1" fmla="*/ 855678 h 3476740"/>
                <a:gd name="connsiteX2" fmla="*/ 1406469 w 1406469"/>
                <a:gd name="connsiteY2" fmla="*/ 0 h 3476740"/>
                <a:gd name="connsiteX3" fmla="*/ 1400412 w 1406469"/>
                <a:gd name="connsiteY3" fmla="*/ 881316 h 3476740"/>
                <a:gd name="connsiteX4" fmla="*/ 1406469 w 1406469"/>
                <a:gd name="connsiteY4" fmla="*/ 3476740 h 3476740"/>
                <a:gd name="connsiteX5" fmla="*/ 0 w 1406469"/>
                <a:gd name="connsiteY5" fmla="*/ 3476740 h 3476740"/>
                <a:gd name="connsiteX0" fmla="*/ 0 w 1406469"/>
                <a:gd name="connsiteY0" fmla="*/ 2621062 h 2621062"/>
                <a:gd name="connsiteX1" fmla="*/ 1058581 w 1406469"/>
                <a:gd name="connsiteY1" fmla="*/ 0 h 2621062"/>
                <a:gd name="connsiteX2" fmla="*/ 1400412 w 1406469"/>
                <a:gd name="connsiteY2" fmla="*/ 25638 h 2621062"/>
                <a:gd name="connsiteX3" fmla="*/ 1406469 w 1406469"/>
                <a:gd name="connsiteY3" fmla="*/ 2621062 h 2621062"/>
                <a:gd name="connsiteX4" fmla="*/ 0 w 1406469"/>
                <a:gd name="connsiteY4" fmla="*/ 2621062 h 2621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6469" h="2621062">
                  <a:moveTo>
                    <a:pt x="0" y="2621062"/>
                  </a:moveTo>
                  <a:lnTo>
                    <a:pt x="1058581" y="0"/>
                  </a:lnTo>
                  <a:lnTo>
                    <a:pt x="1400412" y="25638"/>
                  </a:lnTo>
                  <a:lnTo>
                    <a:pt x="1406469" y="2621062"/>
                  </a:lnTo>
                  <a:lnTo>
                    <a:pt x="0" y="2621062"/>
                  </a:lnTo>
                  <a:close/>
                </a:path>
              </a:pathLst>
            </a:custGeom>
            <a:gradFill>
              <a:gsLst>
                <a:gs pos="76000">
                  <a:srgbClr val="52A4AE"/>
                </a:gs>
                <a:gs pos="37000">
                  <a:srgbClr val="92BFB5"/>
                </a:gs>
              </a:gsLst>
              <a:lin ang="1200000" scaled="0"/>
            </a:gradFill>
            <a:ln>
              <a:noFill/>
            </a:ln>
            <a:effectLst>
              <a:outerShdw blurRad="190500" dist="38100" dir="2700000" algn="tl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6" name="等腰三角形 25"/>
            <p:cNvSpPr/>
            <p:nvPr userDrawn="1"/>
          </p:nvSpPr>
          <p:spPr>
            <a:xfrm flipV="1">
              <a:off x="1779353" y="3100101"/>
              <a:ext cx="1175657" cy="1389601"/>
            </a:xfrm>
            <a:prstGeom prst="triangle">
              <a:avLst>
                <a:gd name="adj" fmla="val 100000"/>
              </a:avLst>
            </a:prstGeom>
            <a:gradFill>
              <a:gsLst>
                <a:gs pos="100000">
                  <a:srgbClr val="77B6BF"/>
                </a:gs>
                <a:gs pos="45000">
                  <a:srgbClr val="92BFB5"/>
                </a:gs>
              </a:gsLst>
            </a:gradFill>
            <a:ln>
              <a:noFill/>
            </a:ln>
            <a:effectLst>
              <a:outerShdw blurRad="190500" dist="38100" dir="2700000" algn="tl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2" name="组合 11"/>
          <p:cNvGrpSpPr/>
          <p:nvPr userDrawn="1"/>
        </p:nvGrpSpPr>
        <p:grpSpPr>
          <a:xfrm>
            <a:off x="6404298" y="-615311"/>
            <a:ext cx="5787702" cy="3740603"/>
            <a:chOff x="6404298" y="-615311"/>
            <a:chExt cx="5787702" cy="3740603"/>
          </a:xfrm>
        </p:grpSpPr>
        <p:sp>
          <p:nvSpPr>
            <p:cNvPr id="13" name="等腰三角形 12"/>
            <p:cNvSpPr/>
            <p:nvPr userDrawn="1"/>
          </p:nvSpPr>
          <p:spPr>
            <a:xfrm flipV="1">
              <a:off x="9918359" y="-2"/>
              <a:ext cx="2273641" cy="2225843"/>
            </a:xfrm>
            <a:prstGeom prst="triangle">
              <a:avLst>
                <a:gd name="adj" fmla="val 100000"/>
              </a:avLst>
            </a:prstGeom>
            <a:gradFill>
              <a:gsLst>
                <a:gs pos="75000">
                  <a:srgbClr val="5CACCF"/>
                </a:gs>
                <a:gs pos="31000">
                  <a:srgbClr val="B6D3B7"/>
                </a:gs>
              </a:gsLst>
              <a:lin ang="3000000" scaled="0"/>
            </a:gradFill>
            <a:ln>
              <a:noFill/>
            </a:ln>
            <a:effectLst>
              <a:outerShdw blurRad="190500" dist="38100" dir="2700000" algn="tl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等腰三角形 21"/>
            <p:cNvSpPr/>
            <p:nvPr userDrawn="1"/>
          </p:nvSpPr>
          <p:spPr>
            <a:xfrm>
              <a:off x="7858555" y="613606"/>
              <a:ext cx="1215869" cy="1409798"/>
            </a:xfrm>
            <a:custGeom>
              <a:avLst/>
              <a:gdLst>
                <a:gd name="connsiteX0" fmla="*/ 0 w 826718"/>
                <a:gd name="connsiteY0" fmla="*/ 851770 h 851770"/>
                <a:gd name="connsiteX1" fmla="*/ 413359 w 826718"/>
                <a:gd name="connsiteY1" fmla="*/ 0 h 851770"/>
                <a:gd name="connsiteX2" fmla="*/ 826718 w 826718"/>
                <a:gd name="connsiteY2" fmla="*/ 851770 h 851770"/>
                <a:gd name="connsiteX3" fmla="*/ 0 w 826718"/>
                <a:gd name="connsiteY3" fmla="*/ 851770 h 851770"/>
                <a:gd name="connsiteX0" fmla="*/ 0 w 826718"/>
                <a:gd name="connsiteY0" fmla="*/ 851770 h 851770"/>
                <a:gd name="connsiteX1" fmla="*/ 37578 w 826718"/>
                <a:gd name="connsiteY1" fmla="*/ 0 h 851770"/>
                <a:gd name="connsiteX2" fmla="*/ 826718 w 826718"/>
                <a:gd name="connsiteY2" fmla="*/ 851770 h 851770"/>
                <a:gd name="connsiteX3" fmla="*/ 0 w 826718"/>
                <a:gd name="connsiteY3" fmla="*/ 851770 h 851770"/>
                <a:gd name="connsiteX0" fmla="*/ 0 w 1127342"/>
                <a:gd name="connsiteY0" fmla="*/ 851770 h 851770"/>
                <a:gd name="connsiteX1" fmla="*/ 37578 w 1127342"/>
                <a:gd name="connsiteY1" fmla="*/ 0 h 851770"/>
                <a:gd name="connsiteX2" fmla="*/ 1127342 w 1127342"/>
                <a:gd name="connsiteY2" fmla="*/ 425885 h 851770"/>
                <a:gd name="connsiteX3" fmla="*/ 0 w 1127342"/>
                <a:gd name="connsiteY3" fmla="*/ 851770 h 851770"/>
                <a:gd name="connsiteX0" fmla="*/ 288099 w 1089764"/>
                <a:gd name="connsiteY0" fmla="*/ 801665 h 801665"/>
                <a:gd name="connsiteX1" fmla="*/ 0 w 1089764"/>
                <a:gd name="connsiteY1" fmla="*/ 0 h 801665"/>
                <a:gd name="connsiteX2" fmla="*/ 1089764 w 1089764"/>
                <a:gd name="connsiteY2" fmla="*/ 425885 h 801665"/>
                <a:gd name="connsiteX3" fmla="*/ 288099 w 1089764"/>
                <a:gd name="connsiteY3" fmla="*/ 801665 h 801665"/>
                <a:gd name="connsiteX0" fmla="*/ 75156 w 1089764"/>
                <a:gd name="connsiteY0" fmla="*/ 789139 h 789139"/>
                <a:gd name="connsiteX1" fmla="*/ 0 w 1089764"/>
                <a:gd name="connsiteY1" fmla="*/ 0 h 789139"/>
                <a:gd name="connsiteX2" fmla="*/ 1089764 w 1089764"/>
                <a:gd name="connsiteY2" fmla="*/ 425885 h 789139"/>
                <a:gd name="connsiteX3" fmla="*/ 75156 w 1089764"/>
                <a:gd name="connsiteY3" fmla="*/ 789139 h 789139"/>
                <a:gd name="connsiteX0" fmla="*/ 75156 w 889348"/>
                <a:gd name="connsiteY0" fmla="*/ 789139 h 864296"/>
                <a:gd name="connsiteX1" fmla="*/ 0 w 889348"/>
                <a:gd name="connsiteY1" fmla="*/ 0 h 864296"/>
                <a:gd name="connsiteX2" fmla="*/ 889348 w 889348"/>
                <a:gd name="connsiteY2" fmla="*/ 864296 h 864296"/>
                <a:gd name="connsiteX3" fmla="*/ 75156 w 889348"/>
                <a:gd name="connsiteY3" fmla="*/ 789139 h 864296"/>
                <a:gd name="connsiteX0" fmla="*/ 0 w 814192"/>
                <a:gd name="connsiteY0" fmla="*/ 750503 h 825660"/>
                <a:gd name="connsiteX1" fmla="*/ 588106 w 814192"/>
                <a:gd name="connsiteY1" fmla="*/ 0 h 825660"/>
                <a:gd name="connsiteX2" fmla="*/ 814192 w 814192"/>
                <a:gd name="connsiteY2" fmla="*/ 825660 h 825660"/>
                <a:gd name="connsiteX3" fmla="*/ 0 w 814192"/>
                <a:gd name="connsiteY3" fmla="*/ 750503 h 825660"/>
                <a:gd name="connsiteX0" fmla="*/ 0 w 852829"/>
                <a:gd name="connsiteY0" fmla="*/ 698988 h 825660"/>
                <a:gd name="connsiteX1" fmla="*/ 626743 w 852829"/>
                <a:gd name="connsiteY1" fmla="*/ 0 h 825660"/>
                <a:gd name="connsiteX2" fmla="*/ 852829 w 852829"/>
                <a:gd name="connsiteY2" fmla="*/ 825660 h 825660"/>
                <a:gd name="connsiteX3" fmla="*/ 0 w 852829"/>
                <a:gd name="connsiteY3" fmla="*/ 698988 h 825660"/>
                <a:gd name="connsiteX0" fmla="*/ 0 w 839950"/>
                <a:gd name="connsiteY0" fmla="*/ 698988 h 864297"/>
                <a:gd name="connsiteX1" fmla="*/ 626743 w 839950"/>
                <a:gd name="connsiteY1" fmla="*/ 0 h 864297"/>
                <a:gd name="connsiteX2" fmla="*/ 839950 w 839950"/>
                <a:gd name="connsiteY2" fmla="*/ 864297 h 864297"/>
                <a:gd name="connsiteX3" fmla="*/ 0 w 839950"/>
                <a:gd name="connsiteY3" fmla="*/ 698988 h 864297"/>
                <a:gd name="connsiteX0" fmla="*/ 0 w 988057"/>
                <a:gd name="connsiteY0" fmla="*/ 698988 h 1218466"/>
                <a:gd name="connsiteX1" fmla="*/ 626743 w 988057"/>
                <a:gd name="connsiteY1" fmla="*/ 0 h 1218466"/>
                <a:gd name="connsiteX2" fmla="*/ 988057 w 988057"/>
                <a:gd name="connsiteY2" fmla="*/ 1218466 h 1218466"/>
                <a:gd name="connsiteX3" fmla="*/ 0 w 988057"/>
                <a:gd name="connsiteY3" fmla="*/ 698988 h 1218466"/>
                <a:gd name="connsiteX0" fmla="*/ 0 w 1702129"/>
                <a:gd name="connsiteY0" fmla="*/ 666791 h 1186269"/>
                <a:gd name="connsiteX1" fmla="*/ 1702129 w 1702129"/>
                <a:gd name="connsiteY1" fmla="*/ 0 h 1186269"/>
                <a:gd name="connsiteX2" fmla="*/ 988057 w 1702129"/>
                <a:gd name="connsiteY2" fmla="*/ 1186269 h 1186269"/>
                <a:gd name="connsiteX3" fmla="*/ 0 w 1702129"/>
                <a:gd name="connsiteY3" fmla="*/ 666791 h 1186269"/>
                <a:gd name="connsiteX0" fmla="*/ 0 w 988057"/>
                <a:gd name="connsiteY0" fmla="*/ 2639970 h 3159448"/>
                <a:gd name="connsiteX1" fmla="*/ 65835 w 988057"/>
                <a:gd name="connsiteY1" fmla="*/ 0 h 3159448"/>
                <a:gd name="connsiteX2" fmla="*/ 988057 w 988057"/>
                <a:gd name="connsiteY2" fmla="*/ 3159448 h 3159448"/>
                <a:gd name="connsiteX3" fmla="*/ 0 w 988057"/>
                <a:gd name="connsiteY3" fmla="*/ 2639970 h 3159448"/>
                <a:gd name="connsiteX0" fmla="*/ 0 w 1697920"/>
                <a:gd name="connsiteY0" fmla="*/ 2639970 h 2639970"/>
                <a:gd name="connsiteX1" fmla="*/ 65835 w 1697920"/>
                <a:gd name="connsiteY1" fmla="*/ 0 h 2639970"/>
                <a:gd name="connsiteX2" fmla="*/ 1697920 w 1697920"/>
                <a:gd name="connsiteY2" fmla="*/ 1414870 h 2639970"/>
                <a:gd name="connsiteX3" fmla="*/ 0 w 1697920"/>
                <a:gd name="connsiteY3" fmla="*/ 2639970 h 2639970"/>
                <a:gd name="connsiteX0" fmla="*/ 0 w 1697920"/>
                <a:gd name="connsiteY0" fmla="*/ 2760286 h 2760286"/>
                <a:gd name="connsiteX1" fmla="*/ 77866 w 1697920"/>
                <a:gd name="connsiteY1" fmla="*/ 0 h 2760286"/>
                <a:gd name="connsiteX2" fmla="*/ 1697920 w 1697920"/>
                <a:gd name="connsiteY2" fmla="*/ 1535186 h 2760286"/>
                <a:gd name="connsiteX3" fmla="*/ 0 w 1697920"/>
                <a:gd name="connsiteY3" fmla="*/ 2760286 h 2760286"/>
                <a:gd name="connsiteX0" fmla="*/ 764345 w 1620054"/>
                <a:gd name="connsiteY0" fmla="*/ 2327149 h 2327149"/>
                <a:gd name="connsiteX1" fmla="*/ 0 w 1620054"/>
                <a:gd name="connsiteY1" fmla="*/ 0 h 2327149"/>
                <a:gd name="connsiteX2" fmla="*/ 1620054 w 1620054"/>
                <a:gd name="connsiteY2" fmla="*/ 1535186 h 2327149"/>
                <a:gd name="connsiteX3" fmla="*/ 764345 w 1620054"/>
                <a:gd name="connsiteY3" fmla="*/ 2327149 h 2327149"/>
                <a:gd name="connsiteX0" fmla="*/ 1546397 w 2402106"/>
                <a:gd name="connsiteY0" fmla="*/ 1725570 h 1725570"/>
                <a:gd name="connsiteX1" fmla="*/ 0 w 2402106"/>
                <a:gd name="connsiteY1" fmla="*/ 0 h 1725570"/>
                <a:gd name="connsiteX2" fmla="*/ 2402106 w 2402106"/>
                <a:gd name="connsiteY2" fmla="*/ 933607 h 1725570"/>
                <a:gd name="connsiteX3" fmla="*/ 1546397 w 2402106"/>
                <a:gd name="connsiteY3" fmla="*/ 1725570 h 1725570"/>
                <a:gd name="connsiteX0" fmla="*/ 1546397 w 1656148"/>
                <a:gd name="connsiteY0" fmla="*/ 2897490 h 2897490"/>
                <a:gd name="connsiteX1" fmla="*/ 0 w 1656148"/>
                <a:gd name="connsiteY1" fmla="*/ 1171920 h 2897490"/>
                <a:gd name="connsiteX2" fmla="*/ 1656148 w 1656148"/>
                <a:gd name="connsiteY2" fmla="*/ 0 h 2897490"/>
                <a:gd name="connsiteX3" fmla="*/ 1546397 w 1656148"/>
                <a:gd name="connsiteY3" fmla="*/ 2897490 h 2897490"/>
                <a:gd name="connsiteX0" fmla="*/ 1546397 w 1546397"/>
                <a:gd name="connsiteY0" fmla="*/ 3258438 h 3258438"/>
                <a:gd name="connsiteX1" fmla="*/ 0 w 1546397"/>
                <a:gd name="connsiteY1" fmla="*/ 1532868 h 3258438"/>
                <a:gd name="connsiteX2" fmla="*/ 104074 w 1546397"/>
                <a:gd name="connsiteY2" fmla="*/ 0 h 3258438"/>
                <a:gd name="connsiteX3" fmla="*/ 1546397 w 1546397"/>
                <a:gd name="connsiteY3" fmla="*/ 3258438 h 3258438"/>
                <a:gd name="connsiteX0" fmla="*/ 1305765 w 1305765"/>
                <a:gd name="connsiteY0" fmla="*/ 1670270 h 1670270"/>
                <a:gd name="connsiteX1" fmla="*/ 0 w 1305765"/>
                <a:gd name="connsiteY1" fmla="*/ 1532868 h 1670270"/>
                <a:gd name="connsiteX2" fmla="*/ 104074 w 1305765"/>
                <a:gd name="connsiteY2" fmla="*/ 0 h 1670270"/>
                <a:gd name="connsiteX3" fmla="*/ 1305765 w 1305765"/>
                <a:gd name="connsiteY3" fmla="*/ 1670270 h 1670270"/>
                <a:gd name="connsiteX0" fmla="*/ 307144 w 307144"/>
                <a:gd name="connsiteY0" fmla="*/ 1249165 h 1532868"/>
                <a:gd name="connsiteX1" fmla="*/ 0 w 307144"/>
                <a:gd name="connsiteY1" fmla="*/ 1532868 h 1532868"/>
                <a:gd name="connsiteX2" fmla="*/ 104074 w 307144"/>
                <a:gd name="connsiteY2" fmla="*/ 0 h 1532868"/>
                <a:gd name="connsiteX3" fmla="*/ 307144 w 307144"/>
                <a:gd name="connsiteY3" fmla="*/ 1249165 h 1532868"/>
                <a:gd name="connsiteX0" fmla="*/ 728249 w 728249"/>
                <a:gd name="connsiteY0" fmla="*/ 1513860 h 1532868"/>
                <a:gd name="connsiteX1" fmla="*/ 0 w 728249"/>
                <a:gd name="connsiteY1" fmla="*/ 1532868 h 1532868"/>
                <a:gd name="connsiteX2" fmla="*/ 104074 w 728249"/>
                <a:gd name="connsiteY2" fmla="*/ 0 h 1532868"/>
                <a:gd name="connsiteX3" fmla="*/ 728249 w 728249"/>
                <a:gd name="connsiteY3" fmla="*/ 1513860 h 1532868"/>
                <a:gd name="connsiteX0" fmla="*/ 1273881 w 1273881"/>
                <a:gd name="connsiteY0" fmla="*/ 1574018 h 1593026"/>
                <a:gd name="connsiteX1" fmla="*/ 545632 w 1273881"/>
                <a:gd name="connsiteY1" fmla="*/ 1593026 h 1593026"/>
                <a:gd name="connsiteX2" fmla="*/ 0 w 1273881"/>
                <a:gd name="connsiteY2" fmla="*/ 0 h 1593026"/>
                <a:gd name="connsiteX3" fmla="*/ 1273881 w 1273881"/>
                <a:gd name="connsiteY3" fmla="*/ 1574018 h 1593026"/>
                <a:gd name="connsiteX0" fmla="*/ 1175168 w 1175168"/>
                <a:gd name="connsiteY0" fmla="*/ 1423350 h 1442358"/>
                <a:gd name="connsiteX1" fmla="*/ 446919 w 1175168"/>
                <a:gd name="connsiteY1" fmla="*/ 1442358 h 1442358"/>
                <a:gd name="connsiteX2" fmla="*/ 0 w 1175168"/>
                <a:gd name="connsiteY2" fmla="*/ 0 h 1442358"/>
                <a:gd name="connsiteX3" fmla="*/ 1175168 w 1175168"/>
                <a:gd name="connsiteY3" fmla="*/ 1423350 h 1442358"/>
                <a:gd name="connsiteX0" fmla="*/ 1215869 w 1215869"/>
                <a:gd name="connsiteY0" fmla="*/ 1390790 h 1409798"/>
                <a:gd name="connsiteX1" fmla="*/ 487620 w 1215869"/>
                <a:gd name="connsiteY1" fmla="*/ 1409798 h 1409798"/>
                <a:gd name="connsiteX2" fmla="*/ 0 w 1215869"/>
                <a:gd name="connsiteY2" fmla="*/ 0 h 1409798"/>
                <a:gd name="connsiteX3" fmla="*/ 1215869 w 1215869"/>
                <a:gd name="connsiteY3" fmla="*/ 1390790 h 14097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15869" h="1409798">
                  <a:moveTo>
                    <a:pt x="1215869" y="1390790"/>
                  </a:moveTo>
                  <a:lnTo>
                    <a:pt x="487620" y="1409798"/>
                  </a:lnTo>
                  <a:lnTo>
                    <a:pt x="0" y="0"/>
                  </a:lnTo>
                  <a:lnTo>
                    <a:pt x="1215869" y="1390790"/>
                  </a:lnTo>
                  <a:close/>
                </a:path>
              </a:pathLst>
            </a:custGeom>
            <a:gradFill>
              <a:gsLst>
                <a:gs pos="62000">
                  <a:srgbClr val="52A4AE"/>
                </a:gs>
                <a:gs pos="35000">
                  <a:srgbClr val="92BFB5"/>
                </a:gs>
              </a:gsLst>
              <a:lin ang="19200000" scaled="0"/>
            </a:gradFill>
            <a:ln>
              <a:noFill/>
            </a:ln>
            <a:effectLst>
              <a:outerShdw blurRad="190500" dist="38100" dir="2700000" algn="tl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等腰三角形 21"/>
            <p:cNvSpPr/>
            <p:nvPr userDrawn="1"/>
          </p:nvSpPr>
          <p:spPr>
            <a:xfrm>
              <a:off x="7854306" y="615599"/>
              <a:ext cx="598827" cy="1425299"/>
            </a:xfrm>
            <a:custGeom>
              <a:avLst/>
              <a:gdLst>
                <a:gd name="connsiteX0" fmla="*/ 0 w 826718"/>
                <a:gd name="connsiteY0" fmla="*/ 851770 h 851770"/>
                <a:gd name="connsiteX1" fmla="*/ 413359 w 826718"/>
                <a:gd name="connsiteY1" fmla="*/ 0 h 851770"/>
                <a:gd name="connsiteX2" fmla="*/ 826718 w 826718"/>
                <a:gd name="connsiteY2" fmla="*/ 851770 h 851770"/>
                <a:gd name="connsiteX3" fmla="*/ 0 w 826718"/>
                <a:gd name="connsiteY3" fmla="*/ 851770 h 851770"/>
                <a:gd name="connsiteX0" fmla="*/ 0 w 826718"/>
                <a:gd name="connsiteY0" fmla="*/ 851770 h 851770"/>
                <a:gd name="connsiteX1" fmla="*/ 37578 w 826718"/>
                <a:gd name="connsiteY1" fmla="*/ 0 h 851770"/>
                <a:gd name="connsiteX2" fmla="*/ 826718 w 826718"/>
                <a:gd name="connsiteY2" fmla="*/ 851770 h 851770"/>
                <a:gd name="connsiteX3" fmla="*/ 0 w 826718"/>
                <a:gd name="connsiteY3" fmla="*/ 851770 h 851770"/>
                <a:gd name="connsiteX0" fmla="*/ 0 w 1127342"/>
                <a:gd name="connsiteY0" fmla="*/ 851770 h 851770"/>
                <a:gd name="connsiteX1" fmla="*/ 37578 w 1127342"/>
                <a:gd name="connsiteY1" fmla="*/ 0 h 851770"/>
                <a:gd name="connsiteX2" fmla="*/ 1127342 w 1127342"/>
                <a:gd name="connsiteY2" fmla="*/ 425885 h 851770"/>
                <a:gd name="connsiteX3" fmla="*/ 0 w 1127342"/>
                <a:gd name="connsiteY3" fmla="*/ 851770 h 851770"/>
                <a:gd name="connsiteX0" fmla="*/ 288099 w 1089764"/>
                <a:gd name="connsiteY0" fmla="*/ 801665 h 801665"/>
                <a:gd name="connsiteX1" fmla="*/ 0 w 1089764"/>
                <a:gd name="connsiteY1" fmla="*/ 0 h 801665"/>
                <a:gd name="connsiteX2" fmla="*/ 1089764 w 1089764"/>
                <a:gd name="connsiteY2" fmla="*/ 425885 h 801665"/>
                <a:gd name="connsiteX3" fmla="*/ 288099 w 1089764"/>
                <a:gd name="connsiteY3" fmla="*/ 801665 h 801665"/>
                <a:gd name="connsiteX0" fmla="*/ 75156 w 1089764"/>
                <a:gd name="connsiteY0" fmla="*/ 789139 h 789139"/>
                <a:gd name="connsiteX1" fmla="*/ 0 w 1089764"/>
                <a:gd name="connsiteY1" fmla="*/ 0 h 789139"/>
                <a:gd name="connsiteX2" fmla="*/ 1089764 w 1089764"/>
                <a:gd name="connsiteY2" fmla="*/ 425885 h 789139"/>
                <a:gd name="connsiteX3" fmla="*/ 75156 w 1089764"/>
                <a:gd name="connsiteY3" fmla="*/ 789139 h 789139"/>
                <a:gd name="connsiteX0" fmla="*/ 75156 w 889348"/>
                <a:gd name="connsiteY0" fmla="*/ 789139 h 864296"/>
                <a:gd name="connsiteX1" fmla="*/ 0 w 889348"/>
                <a:gd name="connsiteY1" fmla="*/ 0 h 864296"/>
                <a:gd name="connsiteX2" fmla="*/ 889348 w 889348"/>
                <a:gd name="connsiteY2" fmla="*/ 864296 h 864296"/>
                <a:gd name="connsiteX3" fmla="*/ 75156 w 889348"/>
                <a:gd name="connsiteY3" fmla="*/ 789139 h 864296"/>
                <a:gd name="connsiteX0" fmla="*/ 0 w 814192"/>
                <a:gd name="connsiteY0" fmla="*/ 750503 h 825660"/>
                <a:gd name="connsiteX1" fmla="*/ 588106 w 814192"/>
                <a:gd name="connsiteY1" fmla="*/ 0 h 825660"/>
                <a:gd name="connsiteX2" fmla="*/ 814192 w 814192"/>
                <a:gd name="connsiteY2" fmla="*/ 825660 h 825660"/>
                <a:gd name="connsiteX3" fmla="*/ 0 w 814192"/>
                <a:gd name="connsiteY3" fmla="*/ 750503 h 825660"/>
                <a:gd name="connsiteX0" fmla="*/ 0 w 852829"/>
                <a:gd name="connsiteY0" fmla="*/ 698988 h 825660"/>
                <a:gd name="connsiteX1" fmla="*/ 626743 w 852829"/>
                <a:gd name="connsiteY1" fmla="*/ 0 h 825660"/>
                <a:gd name="connsiteX2" fmla="*/ 852829 w 852829"/>
                <a:gd name="connsiteY2" fmla="*/ 825660 h 825660"/>
                <a:gd name="connsiteX3" fmla="*/ 0 w 852829"/>
                <a:gd name="connsiteY3" fmla="*/ 698988 h 825660"/>
                <a:gd name="connsiteX0" fmla="*/ 0 w 839950"/>
                <a:gd name="connsiteY0" fmla="*/ 698988 h 864297"/>
                <a:gd name="connsiteX1" fmla="*/ 626743 w 839950"/>
                <a:gd name="connsiteY1" fmla="*/ 0 h 864297"/>
                <a:gd name="connsiteX2" fmla="*/ 839950 w 839950"/>
                <a:gd name="connsiteY2" fmla="*/ 864297 h 864297"/>
                <a:gd name="connsiteX3" fmla="*/ 0 w 839950"/>
                <a:gd name="connsiteY3" fmla="*/ 698988 h 864297"/>
                <a:gd name="connsiteX0" fmla="*/ 0 w 988057"/>
                <a:gd name="connsiteY0" fmla="*/ 698988 h 1218466"/>
                <a:gd name="connsiteX1" fmla="*/ 626743 w 988057"/>
                <a:gd name="connsiteY1" fmla="*/ 0 h 1218466"/>
                <a:gd name="connsiteX2" fmla="*/ 988057 w 988057"/>
                <a:gd name="connsiteY2" fmla="*/ 1218466 h 1218466"/>
                <a:gd name="connsiteX3" fmla="*/ 0 w 988057"/>
                <a:gd name="connsiteY3" fmla="*/ 698988 h 1218466"/>
                <a:gd name="connsiteX0" fmla="*/ 0 w 1702129"/>
                <a:gd name="connsiteY0" fmla="*/ 666791 h 1186269"/>
                <a:gd name="connsiteX1" fmla="*/ 1702129 w 1702129"/>
                <a:gd name="connsiteY1" fmla="*/ 0 h 1186269"/>
                <a:gd name="connsiteX2" fmla="*/ 988057 w 1702129"/>
                <a:gd name="connsiteY2" fmla="*/ 1186269 h 1186269"/>
                <a:gd name="connsiteX3" fmla="*/ 0 w 1702129"/>
                <a:gd name="connsiteY3" fmla="*/ 666791 h 1186269"/>
                <a:gd name="connsiteX0" fmla="*/ 0 w 988057"/>
                <a:gd name="connsiteY0" fmla="*/ 2639970 h 3159448"/>
                <a:gd name="connsiteX1" fmla="*/ 65835 w 988057"/>
                <a:gd name="connsiteY1" fmla="*/ 0 h 3159448"/>
                <a:gd name="connsiteX2" fmla="*/ 988057 w 988057"/>
                <a:gd name="connsiteY2" fmla="*/ 3159448 h 3159448"/>
                <a:gd name="connsiteX3" fmla="*/ 0 w 988057"/>
                <a:gd name="connsiteY3" fmla="*/ 2639970 h 3159448"/>
                <a:gd name="connsiteX0" fmla="*/ 0 w 1697920"/>
                <a:gd name="connsiteY0" fmla="*/ 2639970 h 2639970"/>
                <a:gd name="connsiteX1" fmla="*/ 65835 w 1697920"/>
                <a:gd name="connsiteY1" fmla="*/ 0 h 2639970"/>
                <a:gd name="connsiteX2" fmla="*/ 1697920 w 1697920"/>
                <a:gd name="connsiteY2" fmla="*/ 1414870 h 2639970"/>
                <a:gd name="connsiteX3" fmla="*/ 0 w 1697920"/>
                <a:gd name="connsiteY3" fmla="*/ 2639970 h 2639970"/>
                <a:gd name="connsiteX0" fmla="*/ 0 w 1697920"/>
                <a:gd name="connsiteY0" fmla="*/ 2760286 h 2760286"/>
                <a:gd name="connsiteX1" fmla="*/ 77866 w 1697920"/>
                <a:gd name="connsiteY1" fmla="*/ 0 h 2760286"/>
                <a:gd name="connsiteX2" fmla="*/ 1697920 w 1697920"/>
                <a:gd name="connsiteY2" fmla="*/ 1535186 h 2760286"/>
                <a:gd name="connsiteX3" fmla="*/ 0 w 1697920"/>
                <a:gd name="connsiteY3" fmla="*/ 2760286 h 2760286"/>
                <a:gd name="connsiteX0" fmla="*/ 764345 w 1620054"/>
                <a:gd name="connsiteY0" fmla="*/ 2327149 h 2327149"/>
                <a:gd name="connsiteX1" fmla="*/ 0 w 1620054"/>
                <a:gd name="connsiteY1" fmla="*/ 0 h 2327149"/>
                <a:gd name="connsiteX2" fmla="*/ 1620054 w 1620054"/>
                <a:gd name="connsiteY2" fmla="*/ 1535186 h 2327149"/>
                <a:gd name="connsiteX3" fmla="*/ 764345 w 1620054"/>
                <a:gd name="connsiteY3" fmla="*/ 2327149 h 2327149"/>
                <a:gd name="connsiteX0" fmla="*/ 1546397 w 2402106"/>
                <a:gd name="connsiteY0" fmla="*/ 1725570 h 1725570"/>
                <a:gd name="connsiteX1" fmla="*/ 0 w 2402106"/>
                <a:gd name="connsiteY1" fmla="*/ 0 h 1725570"/>
                <a:gd name="connsiteX2" fmla="*/ 2402106 w 2402106"/>
                <a:gd name="connsiteY2" fmla="*/ 933607 h 1725570"/>
                <a:gd name="connsiteX3" fmla="*/ 1546397 w 2402106"/>
                <a:gd name="connsiteY3" fmla="*/ 1725570 h 1725570"/>
                <a:gd name="connsiteX0" fmla="*/ 1546397 w 1656148"/>
                <a:gd name="connsiteY0" fmla="*/ 2897490 h 2897490"/>
                <a:gd name="connsiteX1" fmla="*/ 0 w 1656148"/>
                <a:gd name="connsiteY1" fmla="*/ 1171920 h 2897490"/>
                <a:gd name="connsiteX2" fmla="*/ 1656148 w 1656148"/>
                <a:gd name="connsiteY2" fmla="*/ 0 h 2897490"/>
                <a:gd name="connsiteX3" fmla="*/ 1546397 w 1656148"/>
                <a:gd name="connsiteY3" fmla="*/ 2897490 h 2897490"/>
                <a:gd name="connsiteX0" fmla="*/ 1546397 w 1546397"/>
                <a:gd name="connsiteY0" fmla="*/ 3258438 h 3258438"/>
                <a:gd name="connsiteX1" fmla="*/ 0 w 1546397"/>
                <a:gd name="connsiteY1" fmla="*/ 1532868 h 3258438"/>
                <a:gd name="connsiteX2" fmla="*/ 104074 w 1546397"/>
                <a:gd name="connsiteY2" fmla="*/ 0 h 3258438"/>
                <a:gd name="connsiteX3" fmla="*/ 1546397 w 1546397"/>
                <a:gd name="connsiteY3" fmla="*/ 3258438 h 3258438"/>
                <a:gd name="connsiteX0" fmla="*/ 1305765 w 1305765"/>
                <a:gd name="connsiteY0" fmla="*/ 1670270 h 1670270"/>
                <a:gd name="connsiteX1" fmla="*/ 0 w 1305765"/>
                <a:gd name="connsiteY1" fmla="*/ 1532868 h 1670270"/>
                <a:gd name="connsiteX2" fmla="*/ 104074 w 1305765"/>
                <a:gd name="connsiteY2" fmla="*/ 0 h 1670270"/>
                <a:gd name="connsiteX3" fmla="*/ 1305765 w 1305765"/>
                <a:gd name="connsiteY3" fmla="*/ 1670270 h 1670270"/>
                <a:gd name="connsiteX0" fmla="*/ 307144 w 307144"/>
                <a:gd name="connsiteY0" fmla="*/ 1249165 h 1532868"/>
                <a:gd name="connsiteX1" fmla="*/ 0 w 307144"/>
                <a:gd name="connsiteY1" fmla="*/ 1532868 h 1532868"/>
                <a:gd name="connsiteX2" fmla="*/ 104074 w 307144"/>
                <a:gd name="connsiteY2" fmla="*/ 0 h 1532868"/>
                <a:gd name="connsiteX3" fmla="*/ 307144 w 307144"/>
                <a:gd name="connsiteY3" fmla="*/ 1249165 h 1532868"/>
                <a:gd name="connsiteX0" fmla="*/ 728249 w 728249"/>
                <a:gd name="connsiteY0" fmla="*/ 1513860 h 1532868"/>
                <a:gd name="connsiteX1" fmla="*/ 0 w 728249"/>
                <a:gd name="connsiteY1" fmla="*/ 1532868 h 1532868"/>
                <a:gd name="connsiteX2" fmla="*/ 104074 w 728249"/>
                <a:gd name="connsiteY2" fmla="*/ 0 h 1532868"/>
                <a:gd name="connsiteX3" fmla="*/ 728249 w 728249"/>
                <a:gd name="connsiteY3" fmla="*/ 1513860 h 1532868"/>
                <a:gd name="connsiteX0" fmla="*/ 1273881 w 1273881"/>
                <a:gd name="connsiteY0" fmla="*/ 1574018 h 1593026"/>
                <a:gd name="connsiteX1" fmla="*/ 545632 w 1273881"/>
                <a:gd name="connsiteY1" fmla="*/ 1593026 h 1593026"/>
                <a:gd name="connsiteX2" fmla="*/ 0 w 1273881"/>
                <a:gd name="connsiteY2" fmla="*/ 0 h 1593026"/>
                <a:gd name="connsiteX3" fmla="*/ 1273881 w 1273881"/>
                <a:gd name="connsiteY3" fmla="*/ 1574018 h 1593026"/>
                <a:gd name="connsiteX0" fmla="*/ 728249 w 728249"/>
                <a:gd name="connsiteY0" fmla="*/ 1369482 h 1388490"/>
                <a:gd name="connsiteX1" fmla="*/ 0 w 728249"/>
                <a:gd name="connsiteY1" fmla="*/ 1388490 h 1388490"/>
                <a:gd name="connsiteX2" fmla="*/ 272516 w 728249"/>
                <a:gd name="connsiteY2" fmla="*/ 0 h 1388490"/>
                <a:gd name="connsiteX3" fmla="*/ 728249 w 728249"/>
                <a:gd name="connsiteY3" fmla="*/ 1369482 h 1388490"/>
                <a:gd name="connsiteX0" fmla="*/ 487618 w 487618"/>
                <a:gd name="connsiteY0" fmla="*/ 1369482 h 1369482"/>
                <a:gd name="connsiteX1" fmla="*/ 0 w 487618"/>
                <a:gd name="connsiteY1" fmla="*/ 1364427 h 1369482"/>
                <a:gd name="connsiteX2" fmla="*/ 31885 w 487618"/>
                <a:gd name="connsiteY2" fmla="*/ 0 h 1369482"/>
                <a:gd name="connsiteX3" fmla="*/ 487618 w 487618"/>
                <a:gd name="connsiteY3" fmla="*/ 1369482 h 1369482"/>
                <a:gd name="connsiteX0" fmla="*/ 571839 w 571839"/>
                <a:gd name="connsiteY0" fmla="*/ 1369482 h 1376459"/>
                <a:gd name="connsiteX1" fmla="*/ 0 w 571839"/>
                <a:gd name="connsiteY1" fmla="*/ 1376459 h 1376459"/>
                <a:gd name="connsiteX2" fmla="*/ 116106 w 571839"/>
                <a:gd name="connsiteY2" fmla="*/ 0 h 1376459"/>
                <a:gd name="connsiteX3" fmla="*/ 571839 w 571839"/>
                <a:gd name="connsiteY3" fmla="*/ 1369482 h 1376459"/>
                <a:gd name="connsiteX0" fmla="*/ 571839 w 571839"/>
                <a:gd name="connsiteY0" fmla="*/ 1369482 h 1376459"/>
                <a:gd name="connsiteX1" fmla="*/ 0 w 571839"/>
                <a:gd name="connsiteY1" fmla="*/ 1376459 h 1376459"/>
                <a:gd name="connsiteX2" fmla="*/ 67979 w 571839"/>
                <a:gd name="connsiteY2" fmla="*/ 0 h 1376459"/>
                <a:gd name="connsiteX3" fmla="*/ 571839 w 571839"/>
                <a:gd name="connsiteY3" fmla="*/ 1369482 h 1376459"/>
                <a:gd name="connsiteX0" fmla="*/ 598827 w 598827"/>
                <a:gd name="connsiteY0" fmla="*/ 1418322 h 1425299"/>
                <a:gd name="connsiteX1" fmla="*/ 26988 w 598827"/>
                <a:gd name="connsiteY1" fmla="*/ 1425299 h 1425299"/>
                <a:gd name="connsiteX2" fmla="*/ 0 w 598827"/>
                <a:gd name="connsiteY2" fmla="*/ 0 h 1425299"/>
                <a:gd name="connsiteX3" fmla="*/ 598827 w 598827"/>
                <a:gd name="connsiteY3" fmla="*/ 1418322 h 14252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98827" h="1425299">
                  <a:moveTo>
                    <a:pt x="598827" y="1418322"/>
                  </a:moveTo>
                  <a:lnTo>
                    <a:pt x="26988" y="1425299"/>
                  </a:lnTo>
                  <a:lnTo>
                    <a:pt x="0" y="0"/>
                  </a:lnTo>
                  <a:lnTo>
                    <a:pt x="598827" y="1418322"/>
                  </a:lnTo>
                  <a:close/>
                </a:path>
              </a:pathLst>
            </a:custGeom>
            <a:gradFill>
              <a:gsLst>
                <a:gs pos="92000">
                  <a:srgbClr val="52A4AE"/>
                </a:gs>
                <a:gs pos="0">
                  <a:srgbClr val="92BFB5"/>
                </a:gs>
              </a:gsLst>
            </a:gradFill>
            <a:ln>
              <a:noFill/>
            </a:ln>
            <a:effectLst>
              <a:outerShdw blurRad="190500" dist="38100" dir="2700000" algn="tl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等腰三角形 15"/>
            <p:cNvSpPr/>
            <p:nvPr userDrawn="1"/>
          </p:nvSpPr>
          <p:spPr>
            <a:xfrm flipV="1">
              <a:off x="10981437" y="1028695"/>
              <a:ext cx="1210563" cy="2096597"/>
            </a:xfrm>
            <a:prstGeom prst="triangle">
              <a:avLst>
                <a:gd name="adj" fmla="val 100000"/>
              </a:avLst>
            </a:prstGeom>
            <a:gradFill>
              <a:gsLst>
                <a:gs pos="63000">
                  <a:srgbClr val="A7D2E5"/>
                </a:gs>
                <a:gs pos="0">
                  <a:srgbClr val="92BFB5"/>
                </a:gs>
              </a:gsLst>
            </a:gradFill>
            <a:ln>
              <a:noFill/>
            </a:ln>
            <a:effectLst>
              <a:outerShdw blurRad="190500" dist="38100" dir="2700000" algn="tl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等腰三角形 16"/>
            <p:cNvSpPr/>
            <p:nvPr userDrawn="1"/>
          </p:nvSpPr>
          <p:spPr>
            <a:xfrm flipV="1">
              <a:off x="10976024" y="1028694"/>
              <a:ext cx="1210563" cy="980579"/>
            </a:xfrm>
            <a:prstGeom prst="triangle">
              <a:avLst>
                <a:gd name="adj" fmla="val 100000"/>
              </a:avLst>
            </a:prstGeom>
            <a:gradFill>
              <a:gsLst>
                <a:gs pos="65000">
                  <a:srgbClr val="5CACCF"/>
                </a:gs>
                <a:gs pos="0">
                  <a:srgbClr val="92BFB5"/>
                </a:gs>
              </a:gsLst>
            </a:gradFill>
            <a:ln>
              <a:noFill/>
            </a:ln>
            <a:effectLst>
              <a:outerShdw blurRad="190500" dist="38100" dir="2700000" algn="tl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" name="等腰三角形 21"/>
            <p:cNvSpPr/>
            <p:nvPr userDrawn="1"/>
          </p:nvSpPr>
          <p:spPr>
            <a:xfrm>
              <a:off x="9315405" y="-484853"/>
              <a:ext cx="1697920" cy="2760286"/>
            </a:xfrm>
            <a:custGeom>
              <a:avLst/>
              <a:gdLst>
                <a:gd name="connsiteX0" fmla="*/ 0 w 826718"/>
                <a:gd name="connsiteY0" fmla="*/ 851770 h 851770"/>
                <a:gd name="connsiteX1" fmla="*/ 413359 w 826718"/>
                <a:gd name="connsiteY1" fmla="*/ 0 h 851770"/>
                <a:gd name="connsiteX2" fmla="*/ 826718 w 826718"/>
                <a:gd name="connsiteY2" fmla="*/ 851770 h 851770"/>
                <a:gd name="connsiteX3" fmla="*/ 0 w 826718"/>
                <a:gd name="connsiteY3" fmla="*/ 851770 h 851770"/>
                <a:gd name="connsiteX0" fmla="*/ 0 w 826718"/>
                <a:gd name="connsiteY0" fmla="*/ 851770 h 851770"/>
                <a:gd name="connsiteX1" fmla="*/ 37578 w 826718"/>
                <a:gd name="connsiteY1" fmla="*/ 0 h 851770"/>
                <a:gd name="connsiteX2" fmla="*/ 826718 w 826718"/>
                <a:gd name="connsiteY2" fmla="*/ 851770 h 851770"/>
                <a:gd name="connsiteX3" fmla="*/ 0 w 826718"/>
                <a:gd name="connsiteY3" fmla="*/ 851770 h 851770"/>
                <a:gd name="connsiteX0" fmla="*/ 0 w 1127342"/>
                <a:gd name="connsiteY0" fmla="*/ 851770 h 851770"/>
                <a:gd name="connsiteX1" fmla="*/ 37578 w 1127342"/>
                <a:gd name="connsiteY1" fmla="*/ 0 h 851770"/>
                <a:gd name="connsiteX2" fmla="*/ 1127342 w 1127342"/>
                <a:gd name="connsiteY2" fmla="*/ 425885 h 851770"/>
                <a:gd name="connsiteX3" fmla="*/ 0 w 1127342"/>
                <a:gd name="connsiteY3" fmla="*/ 851770 h 851770"/>
                <a:gd name="connsiteX0" fmla="*/ 288099 w 1089764"/>
                <a:gd name="connsiteY0" fmla="*/ 801665 h 801665"/>
                <a:gd name="connsiteX1" fmla="*/ 0 w 1089764"/>
                <a:gd name="connsiteY1" fmla="*/ 0 h 801665"/>
                <a:gd name="connsiteX2" fmla="*/ 1089764 w 1089764"/>
                <a:gd name="connsiteY2" fmla="*/ 425885 h 801665"/>
                <a:gd name="connsiteX3" fmla="*/ 288099 w 1089764"/>
                <a:gd name="connsiteY3" fmla="*/ 801665 h 801665"/>
                <a:gd name="connsiteX0" fmla="*/ 75156 w 1089764"/>
                <a:gd name="connsiteY0" fmla="*/ 789139 h 789139"/>
                <a:gd name="connsiteX1" fmla="*/ 0 w 1089764"/>
                <a:gd name="connsiteY1" fmla="*/ 0 h 789139"/>
                <a:gd name="connsiteX2" fmla="*/ 1089764 w 1089764"/>
                <a:gd name="connsiteY2" fmla="*/ 425885 h 789139"/>
                <a:gd name="connsiteX3" fmla="*/ 75156 w 1089764"/>
                <a:gd name="connsiteY3" fmla="*/ 789139 h 789139"/>
                <a:gd name="connsiteX0" fmla="*/ 75156 w 889348"/>
                <a:gd name="connsiteY0" fmla="*/ 789139 h 864296"/>
                <a:gd name="connsiteX1" fmla="*/ 0 w 889348"/>
                <a:gd name="connsiteY1" fmla="*/ 0 h 864296"/>
                <a:gd name="connsiteX2" fmla="*/ 889348 w 889348"/>
                <a:gd name="connsiteY2" fmla="*/ 864296 h 864296"/>
                <a:gd name="connsiteX3" fmla="*/ 75156 w 889348"/>
                <a:gd name="connsiteY3" fmla="*/ 789139 h 864296"/>
                <a:gd name="connsiteX0" fmla="*/ 0 w 814192"/>
                <a:gd name="connsiteY0" fmla="*/ 750503 h 825660"/>
                <a:gd name="connsiteX1" fmla="*/ 588106 w 814192"/>
                <a:gd name="connsiteY1" fmla="*/ 0 h 825660"/>
                <a:gd name="connsiteX2" fmla="*/ 814192 w 814192"/>
                <a:gd name="connsiteY2" fmla="*/ 825660 h 825660"/>
                <a:gd name="connsiteX3" fmla="*/ 0 w 814192"/>
                <a:gd name="connsiteY3" fmla="*/ 750503 h 825660"/>
                <a:gd name="connsiteX0" fmla="*/ 0 w 852829"/>
                <a:gd name="connsiteY0" fmla="*/ 698988 h 825660"/>
                <a:gd name="connsiteX1" fmla="*/ 626743 w 852829"/>
                <a:gd name="connsiteY1" fmla="*/ 0 h 825660"/>
                <a:gd name="connsiteX2" fmla="*/ 852829 w 852829"/>
                <a:gd name="connsiteY2" fmla="*/ 825660 h 825660"/>
                <a:gd name="connsiteX3" fmla="*/ 0 w 852829"/>
                <a:gd name="connsiteY3" fmla="*/ 698988 h 825660"/>
                <a:gd name="connsiteX0" fmla="*/ 0 w 839950"/>
                <a:gd name="connsiteY0" fmla="*/ 698988 h 864297"/>
                <a:gd name="connsiteX1" fmla="*/ 626743 w 839950"/>
                <a:gd name="connsiteY1" fmla="*/ 0 h 864297"/>
                <a:gd name="connsiteX2" fmla="*/ 839950 w 839950"/>
                <a:gd name="connsiteY2" fmla="*/ 864297 h 864297"/>
                <a:gd name="connsiteX3" fmla="*/ 0 w 839950"/>
                <a:gd name="connsiteY3" fmla="*/ 698988 h 864297"/>
                <a:gd name="connsiteX0" fmla="*/ 0 w 988057"/>
                <a:gd name="connsiteY0" fmla="*/ 698988 h 1218466"/>
                <a:gd name="connsiteX1" fmla="*/ 626743 w 988057"/>
                <a:gd name="connsiteY1" fmla="*/ 0 h 1218466"/>
                <a:gd name="connsiteX2" fmla="*/ 988057 w 988057"/>
                <a:gd name="connsiteY2" fmla="*/ 1218466 h 1218466"/>
                <a:gd name="connsiteX3" fmla="*/ 0 w 988057"/>
                <a:gd name="connsiteY3" fmla="*/ 698988 h 1218466"/>
                <a:gd name="connsiteX0" fmla="*/ 0 w 1702129"/>
                <a:gd name="connsiteY0" fmla="*/ 666791 h 1186269"/>
                <a:gd name="connsiteX1" fmla="*/ 1702129 w 1702129"/>
                <a:gd name="connsiteY1" fmla="*/ 0 h 1186269"/>
                <a:gd name="connsiteX2" fmla="*/ 988057 w 1702129"/>
                <a:gd name="connsiteY2" fmla="*/ 1186269 h 1186269"/>
                <a:gd name="connsiteX3" fmla="*/ 0 w 1702129"/>
                <a:gd name="connsiteY3" fmla="*/ 666791 h 1186269"/>
                <a:gd name="connsiteX0" fmla="*/ 0 w 988057"/>
                <a:gd name="connsiteY0" fmla="*/ 2639970 h 3159448"/>
                <a:gd name="connsiteX1" fmla="*/ 65835 w 988057"/>
                <a:gd name="connsiteY1" fmla="*/ 0 h 3159448"/>
                <a:gd name="connsiteX2" fmla="*/ 988057 w 988057"/>
                <a:gd name="connsiteY2" fmla="*/ 3159448 h 3159448"/>
                <a:gd name="connsiteX3" fmla="*/ 0 w 988057"/>
                <a:gd name="connsiteY3" fmla="*/ 2639970 h 3159448"/>
                <a:gd name="connsiteX0" fmla="*/ 0 w 1697920"/>
                <a:gd name="connsiteY0" fmla="*/ 2639970 h 2639970"/>
                <a:gd name="connsiteX1" fmla="*/ 65835 w 1697920"/>
                <a:gd name="connsiteY1" fmla="*/ 0 h 2639970"/>
                <a:gd name="connsiteX2" fmla="*/ 1697920 w 1697920"/>
                <a:gd name="connsiteY2" fmla="*/ 1414870 h 2639970"/>
                <a:gd name="connsiteX3" fmla="*/ 0 w 1697920"/>
                <a:gd name="connsiteY3" fmla="*/ 2639970 h 2639970"/>
                <a:gd name="connsiteX0" fmla="*/ 0 w 1697920"/>
                <a:gd name="connsiteY0" fmla="*/ 2760286 h 2760286"/>
                <a:gd name="connsiteX1" fmla="*/ 77866 w 1697920"/>
                <a:gd name="connsiteY1" fmla="*/ 0 h 2760286"/>
                <a:gd name="connsiteX2" fmla="*/ 1697920 w 1697920"/>
                <a:gd name="connsiteY2" fmla="*/ 1535186 h 2760286"/>
                <a:gd name="connsiteX3" fmla="*/ 0 w 1697920"/>
                <a:gd name="connsiteY3" fmla="*/ 2760286 h 2760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97920" h="2760286">
                  <a:moveTo>
                    <a:pt x="0" y="2760286"/>
                  </a:moveTo>
                  <a:lnTo>
                    <a:pt x="77866" y="0"/>
                  </a:lnTo>
                  <a:lnTo>
                    <a:pt x="1697920" y="1535186"/>
                  </a:lnTo>
                  <a:lnTo>
                    <a:pt x="0" y="2760286"/>
                  </a:lnTo>
                  <a:close/>
                </a:path>
              </a:pathLst>
            </a:custGeom>
            <a:gradFill>
              <a:gsLst>
                <a:gs pos="93000">
                  <a:srgbClr val="52A4AE"/>
                </a:gs>
                <a:gs pos="40000">
                  <a:srgbClr val="92BFB5"/>
                </a:gs>
              </a:gsLst>
            </a:gradFill>
            <a:ln>
              <a:noFill/>
            </a:ln>
            <a:effectLst>
              <a:outerShdw blurRad="190500" dist="38100" dir="2700000" algn="tl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" name="等腰三角形 21"/>
            <p:cNvSpPr/>
            <p:nvPr userDrawn="1"/>
          </p:nvSpPr>
          <p:spPr>
            <a:xfrm>
              <a:off x="7854758" y="-615311"/>
              <a:ext cx="1569062" cy="2897490"/>
            </a:xfrm>
            <a:custGeom>
              <a:avLst/>
              <a:gdLst>
                <a:gd name="connsiteX0" fmla="*/ 0 w 826718"/>
                <a:gd name="connsiteY0" fmla="*/ 851770 h 851770"/>
                <a:gd name="connsiteX1" fmla="*/ 413359 w 826718"/>
                <a:gd name="connsiteY1" fmla="*/ 0 h 851770"/>
                <a:gd name="connsiteX2" fmla="*/ 826718 w 826718"/>
                <a:gd name="connsiteY2" fmla="*/ 851770 h 851770"/>
                <a:gd name="connsiteX3" fmla="*/ 0 w 826718"/>
                <a:gd name="connsiteY3" fmla="*/ 851770 h 851770"/>
                <a:gd name="connsiteX0" fmla="*/ 0 w 826718"/>
                <a:gd name="connsiteY0" fmla="*/ 851770 h 851770"/>
                <a:gd name="connsiteX1" fmla="*/ 37578 w 826718"/>
                <a:gd name="connsiteY1" fmla="*/ 0 h 851770"/>
                <a:gd name="connsiteX2" fmla="*/ 826718 w 826718"/>
                <a:gd name="connsiteY2" fmla="*/ 851770 h 851770"/>
                <a:gd name="connsiteX3" fmla="*/ 0 w 826718"/>
                <a:gd name="connsiteY3" fmla="*/ 851770 h 851770"/>
                <a:gd name="connsiteX0" fmla="*/ 0 w 1127342"/>
                <a:gd name="connsiteY0" fmla="*/ 851770 h 851770"/>
                <a:gd name="connsiteX1" fmla="*/ 37578 w 1127342"/>
                <a:gd name="connsiteY1" fmla="*/ 0 h 851770"/>
                <a:gd name="connsiteX2" fmla="*/ 1127342 w 1127342"/>
                <a:gd name="connsiteY2" fmla="*/ 425885 h 851770"/>
                <a:gd name="connsiteX3" fmla="*/ 0 w 1127342"/>
                <a:gd name="connsiteY3" fmla="*/ 851770 h 851770"/>
                <a:gd name="connsiteX0" fmla="*/ 288099 w 1089764"/>
                <a:gd name="connsiteY0" fmla="*/ 801665 h 801665"/>
                <a:gd name="connsiteX1" fmla="*/ 0 w 1089764"/>
                <a:gd name="connsiteY1" fmla="*/ 0 h 801665"/>
                <a:gd name="connsiteX2" fmla="*/ 1089764 w 1089764"/>
                <a:gd name="connsiteY2" fmla="*/ 425885 h 801665"/>
                <a:gd name="connsiteX3" fmla="*/ 288099 w 1089764"/>
                <a:gd name="connsiteY3" fmla="*/ 801665 h 801665"/>
                <a:gd name="connsiteX0" fmla="*/ 75156 w 1089764"/>
                <a:gd name="connsiteY0" fmla="*/ 789139 h 789139"/>
                <a:gd name="connsiteX1" fmla="*/ 0 w 1089764"/>
                <a:gd name="connsiteY1" fmla="*/ 0 h 789139"/>
                <a:gd name="connsiteX2" fmla="*/ 1089764 w 1089764"/>
                <a:gd name="connsiteY2" fmla="*/ 425885 h 789139"/>
                <a:gd name="connsiteX3" fmla="*/ 75156 w 1089764"/>
                <a:gd name="connsiteY3" fmla="*/ 789139 h 789139"/>
                <a:gd name="connsiteX0" fmla="*/ 75156 w 889348"/>
                <a:gd name="connsiteY0" fmla="*/ 789139 h 864296"/>
                <a:gd name="connsiteX1" fmla="*/ 0 w 889348"/>
                <a:gd name="connsiteY1" fmla="*/ 0 h 864296"/>
                <a:gd name="connsiteX2" fmla="*/ 889348 w 889348"/>
                <a:gd name="connsiteY2" fmla="*/ 864296 h 864296"/>
                <a:gd name="connsiteX3" fmla="*/ 75156 w 889348"/>
                <a:gd name="connsiteY3" fmla="*/ 789139 h 864296"/>
                <a:gd name="connsiteX0" fmla="*/ 0 w 814192"/>
                <a:gd name="connsiteY0" fmla="*/ 750503 h 825660"/>
                <a:gd name="connsiteX1" fmla="*/ 588106 w 814192"/>
                <a:gd name="connsiteY1" fmla="*/ 0 h 825660"/>
                <a:gd name="connsiteX2" fmla="*/ 814192 w 814192"/>
                <a:gd name="connsiteY2" fmla="*/ 825660 h 825660"/>
                <a:gd name="connsiteX3" fmla="*/ 0 w 814192"/>
                <a:gd name="connsiteY3" fmla="*/ 750503 h 825660"/>
                <a:gd name="connsiteX0" fmla="*/ 0 w 852829"/>
                <a:gd name="connsiteY0" fmla="*/ 698988 h 825660"/>
                <a:gd name="connsiteX1" fmla="*/ 626743 w 852829"/>
                <a:gd name="connsiteY1" fmla="*/ 0 h 825660"/>
                <a:gd name="connsiteX2" fmla="*/ 852829 w 852829"/>
                <a:gd name="connsiteY2" fmla="*/ 825660 h 825660"/>
                <a:gd name="connsiteX3" fmla="*/ 0 w 852829"/>
                <a:gd name="connsiteY3" fmla="*/ 698988 h 825660"/>
                <a:gd name="connsiteX0" fmla="*/ 0 w 839950"/>
                <a:gd name="connsiteY0" fmla="*/ 698988 h 864297"/>
                <a:gd name="connsiteX1" fmla="*/ 626743 w 839950"/>
                <a:gd name="connsiteY1" fmla="*/ 0 h 864297"/>
                <a:gd name="connsiteX2" fmla="*/ 839950 w 839950"/>
                <a:gd name="connsiteY2" fmla="*/ 864297 h 864297"/>
                <a:gd name="connsiteX3" fmla="*/ 0 w 839950"/>
                <a:gd name="connsiteY3" fmla="*/ 698988 h 864297"/>
                <a:gd name="connsiteX0" fmla="*/ 0 w 988057"/>
                <a:gd name="connsiteY0" fmla="*/ 698988 h 1218466"/>
                <a:gd name="connsiteX1" fmla="*/ 626743 w 988057"/>
                <a:gd name="connsiteY1" fmla="*/ 0 h 1218466"/>
                <a:gd name="connsiteX2" fmla="*/ 988057 w 988057"/>
                <a:gd name="connsiteY2" fmla="*/ 1218466 h 1218466"/>
                <a:gd name="connsiteX3" fmla="*/ 0 w 988057"/>
                <a:gd name="connsiteY3" fmla="*/ 698988 h 1218466"/>
                <a:gd name="connsiteX0" fmla="*/ 0 w 1702129"/>
                <a:gd name="connsiteY0" fmla="*/ 666791 h 1186269"/>
                <a:gd name="connsiteX1" fmla="*/ 1702129 w 1702129"/>
                <a:gd name="connsiteY1" fmla="*/ 0 h 1186269"/>
                <a:gd name="connsiteX2" fmla="*/ 988057 w 1702129"/>
                <a:gd name="connsiteY2" fmla="*/ 1186269 h 1186269"/>
                <a:gd name="connsiteX3" fmla="*/ 0 w 1702129"/>
                <a:gd name="connsiteY3" fmla="*/ 666791 h 1186269"/>
                <a:gd name="connsiteX0" fmla="*/ 0 w 988057"/>
                <a:gd name="connsiteY0" fmla="*/ 2639970 h 3159448"/>
                <a:gd name="connsiteX1" fmla="*/ 65835 w 988057"/>
                <a:gd name="connsiteY1" fmla="*/ 0 h 3159448"/>
                <a:gd name="connsiteX2" fmla="*/ 988057 w 988057"/>
                <a:gd name="connsiteY2" fmla="*/ 3159448 h 3159448"/>
                <a:gd name="connsiteX3" fmla="*/ 0 w 988057"/>
                <a:gd name="connsiteY3" fmla="*/ 2639970 h 3159448"/>
                <a:gd name="connsiteX0" fmla="*/ 0 w 1697920"/>
                <a:gd name="connsiteY0" fmla="*/ 2639970 h 2639970"/>
                <a:gd name="connsiteX1" fmla="*/ 65835 w 1697920"/>
                <a:gd name="connsiteY1" fmla="*/ 0 h 2639970"/>
                <a:gd name="connsiteX2" fmla="*/ 1697920 w 1697920"/>
                <a:gd name="connsiteY2" fmla="*/ 1414870 h 2639970"/>
                <a:gd name="connsiteX3" fmla="*/ 0 w 1697920"/>
                <a:gd name="connsiteY3" fmla="*/ 2639970 h 2639970"/>
                <a:gd name="connsiteX0" fmla="*/ 0 w 1697920"/>
                <a:gd name="connsiteY0" fmla="*/ 2760286 h 2760286"/>
                <a:gd name="connsiteX1" fmla="*/ 77866 w 1697920"/>
                <a:gd name="connsiteY1" fmla="*/ 0 h 2760286"/>
                <a:gd name="connsiteX2" fmla="*/ 1697920 w 1697920"/>
                <a:gd name="connsiteY2" fmla="*/ 1535186 h 2760286"/>
                <a:gd name="connsiteX3" fmla="*/ 0 w 1697920"/>
                <a:gd name="connsiteY3" fmla="*/ 2760286 h 2760286"/>
                <a:gd name="connsiteX0" fmla="*/ 764345 w 1620054"/>
                <a:gd name="connsiteY0" fmla="*/ 2327149 h 2327149"/>
                <a:gd name="connsiteX1" fmla="*/ 0 w 1620054"/>
                <a:gd name="connsiteY1" fmla="*/ 0 h 2327149"/>
                <a:gd name="connsiteX2" fmla="*/ 1620054 w 1620054"/>
                <a:gd name="connsiteY2" fmla="*/ 1535186 h 2327149"/>
                <a:gd name="connsiteX3" fmla="*/ 764345 w 1620054"/>
                <a:gd name="connsiteY3" fmla="*/ 2327149 h 2327149"/>
                <a:gd name="connsiteX0" fmla="*/ 1546397 w 2402106"/>
                <a:gd name="connsiteY0" fmla="*/ 1725570 h 1725570"/>
                <a:gd name="connsiteX1" fmla="*/ 0 w 2402106"/>
                <a:gd name="connsiteY1" fmla="*/ 0 h 1725570"/>
                <a:gd name="connsiteX2" fmla="*/ 2402106 w 2402106"/>
                <a:gd name="connsiteY2" fmla="*/ 933607 h 1725570"/>
                <a:gd name="connsiteX3" fmla="*/ 1546397 w 2402106"/>
                <a:gd name="connsiteY3" fmla="*/ 1725570 h 1725570"/>
                <a:gd name="connsiteX0" fmla="*/ 1546397 w 1656148"/>
                <a:gd name="connsiteY0" fmla="*/ 2897490 h 2897490"/>
                <a:gd name="connsiteX1" fmla="*/ 0 w 1656148"/>
                <a:gd name="connsiteY1" fmla="*/ 1171920 h 2897490"/>
                <a:gd name="connsiteX2" fmla="*/ 1656148 w 1656148"/>
                <a:gd name="connsiteY2" fmla="*/ 0 h 2897490"/>
                <a:gd name="connsiteX3" fmla="*/ 1546397 w 1656148"/>
                <a:gd name="connsiteY3" fmla="*/ 2897490 h 2897490"/>
                <a:gd name="connsiteX0" fmla="*/ 1459311 w 1569062"/>
                <a:gd name="connsiteY0" fmla="*/ 2897490 h 2897490"/>
                <a:gd name="connsiteX1" fmla="*/ 0 w 1569062"/>
                <a:gd name="connsiteY1" fmla="*/ 1229977 h 2897490"/>
                <a:gd name="connsiteX2" fmla="*/ 1569062 w 1569062"/>
                <a:gd name="connsiteY2" fmla="*/ 0 h 2897490"/>
                <a:gd name="connsiteX3" fmla="*/ 1459311 w 1569062"/>
                <a:gd name="connsiteY3" fmla="*/ 2897490 h 28974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69062" h="2897490">
                  <a:moveTo>
                    <a:pt x="1459311" y="2897490"/>
                  </a:moveTo>
                  <a:lnTo>
                    <a:pt x="0" y="1229977"/>
                  </a:lnTo>
                  <a:lnTo>
                    <a:pt x="1569062" y="0"/>
                  </a:lnTo>
                  <a:lnTo>
                    <a:pt x="1459311" y="2897490"/>
                  </a:lnTo>
                  <a:close/>
                </a:path>
              </a:pathLst>
            </a:custGeom>
            <a:gradFill>
              <a:gsLst>
                <a:gs pos="100000">
                  <a:srgbClr val="52A4AE"/>
                </a:gs>
                <a:gs pos="37000">
                  <a:srgbClr val="92BFB5"/>
                </a:gs>
              </a:gsLst>
            </a:gradFill>
            <a:ln>
              <a:noFill/>
            </a:ln>
            <a:effectLst>
              <a:outerShdw blurRad="190500" dist="38100" dir="2700000" algn="tl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0" name="等腰三角形 21"/>
            <p:cNvSpPr/>
            <p:nvPr userDrawn="1"/>
          </p:nvSpPr>
          <p:spPr>
            <a:xfrm rot="19016716">
              <a:off x="7429689" y="1625281"/>
              <a:ext cx="749276" cy="473659"/>
            </a:xfrm>
            <a:custGeom>
              <a:avLst/>
              <a:gdLst>
                <a:gd name="connsiteX0" fmla="*/ 0 w 826718"/>
                <a:gd name="connsiteY0" fmla="*/ 851770 h 851770"/>
                <a:gd name="connsiteX1" fmla="*/ 413359 w 826718"/>
                <a:gd name="connsiteY1" fmla="*/ 0 h 851770"/>
                <a:gd name="connsiteX2" fmla="*/ 826718 w 826718"/>
                <a:gd name="connsiteY2" fmla="*/ 851770 h 851770"/>
                <a:gd name="connsiteX3" fmla="*/ 0 w 826718"/>
                <a:gd name="connsiteY3" fmla="*/ 851770 h 851770"/>
                <a:gd name="connsiteX0" fmla="*/ 0 w 826718"/>
                <a:gd name="connsiteY0" fmla="*/ 851770 h 851770"/>
                <a:gd name="connsiteX1" fmla="*/ 37578 w 826718"/>
                <a:gd name="connsiteY1" fmla="*/ 0 h 851770"/>
                <a:gd name="connsiteX2" fmla="*/ 826718 w 826718"/>
                <a:gd name="connsiteY2" fmla="*/ 851770 h 851770"/>
                <a:gd name="connsiteX3" fmla="*/ 0 w 826718"/>
                <a:gd name="connsiteY3" fmla="*/ 851770 h 851770"/>
                <a:gd name="connsiteX0" fmla="*/ 0 w 1127342"/>
                <a:gd name="connsiteY0" fmla="*/ 851770 h 851770"/>
                <a:gd name="connsiteX1" fmla="*/ 37578 w 1127342"/>
                <a:gd name="connsiteY1" fmla="*/ 0 h 851770"/>
                <a:gd name="connsiteX2" fmla="*/ 1127342 w 1127342"/>
                <a:gd name="connsiteY2" fmla="*/ 425885 h 851770"/>
                <a:gd name="connsiteX3" fmla="*/ 0 w 1127342"/>
                <a:gd name="connsiteY3" fmla="*/ 851770 h 851770"/>
                <a:gd name="connsiteX0" fmla="*/ 288099 w 1089764"/>
                <a:gd name="connsiteY0" fmla="*/ 801665 h 801665"/>
                <a:gd name="connsiteX1" fmla="*/ 0 w 1089764"/>
                <a:gd name="connsiteY1" fmla="*/ 0 h 801665"/>
                <a:gd name="connsiteX2" fmla="*/ 1089764 w 1089764"/>
                <a:gd name="connsiteY2" fmla="*/ 425885 h 801665"/>
                <a:gd name="connsiteX3" fmla="*/ 288099 w 1089764"/>
                <a:gd name="connsiteY3" fmla="*/ 801665 h 801665"/>
                <a:gd name="connsiteX0" fmla="*/ 75156 w 1089764"/>
                <a:gd name="connsiteY0" fmla="*/ 789139 h 789139"/>
                <a:gd name="connsiteX1" fmla="*/ 0 w 1089764"/>
                <a:gd name="connsiteY1" fmla="*/ 0 h 789139"/>
                <a:gd name="connsiteX2" fmla="*/ 1089764 w 1089764"/>
                <a:gd name="connsiteY2" fmla="*/ 425885 h 789139"/>
                <a:gd name="connsiteX3" fmla="*/ 75156 w 1089764"/>
                <a:gd name="connsiteY3" fmla="*/ 789139 h 789139"/>
                <a:gd name="connsiteX0" fmla="*/ 487232 w 1089764"/>
                <a:gd name="connsiteY0" fmla="*/ 1153500 h 1153499"/>
                <a:gd name="connsiteX1" fmla="*/ 0 w 1089764"/>
                <a:gd name="connsiteY1" fmla="*/ 0 h 1153499"/>
                <a:gd name="connsiteX2" fmla="*/ 1089764 w 1089764"/>
                <a:gd name="connsiteY2" fmla="*/ 425885 h 1153499"/>
                <a:gd name="connsiteX3" fmla="*/ 487232 w 1089764"/>
                <a:gd name="connsiteY3" fmla="*/ 1153500 h 1153499"/>
                <a:gd name="connsiteX0" fmla="*/ 545691 w 1148223"/>
                <a:gd name="connsiteY0" fmla="*/ 912867 h 912866"/>
                <a:gd name="connsiteX1" fmla="*/ 0 w 1148223"/>
                <a:gd name="connsiteY1" fmla="*/ 1 h 912866"/>
                <a:gd name="connsiteX2" fmla="*/ 1148223 w 1148223"/>
                <a:gd name="connsiteY2" fmla="*/ 185252 h 912866"/>
                <a:gd name="connsiteX3" fmla="*/ 545691 w 1148223"/>
                <a:gd name="connsiteY3" fmla="*/ 912867 h 912866"/>
                <a:gd name="connsiteX0" fmla="*/ 545691 w 1113510"/>
                <a:gd name="connsiteY0" fmla="*/ 1200100 h 1200099"/>
                <a:gd name="connsiteX1" fmla="*/ 0 w 1113510"/>
                <a:gd name="connsiteY1" fmla="*/ 287234 h 1200099"/>
                <a:gd name="connsiteX2" fmla="*/ 1113511 w 1113510"/>
                <a:gd name="connsiteY2" fmla="*/ 0 h 1200099"/>
                <a:gd name="connsiteX3" fmla="*/ 545691 w 1113510"/>
                <a:gd name="connsiteY3" fmla="*/ 1200100 h 1200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13510" h="1200099">
                  <a:moveTo>
                    <a:pt x="545691" y="1200100"/>
                  </a:moveTo>
                  <a:lnTo>
                    <a:pt x="0" y="287234"/>
                  </a:lnTo>
                  <a:lnTo>
                    <a:pt x="1113511" y="0"/>
                  </a:lnTo>
                  <a:lnTo>
                    <a:pt x="545691" y="1200100"/>
                  </a:lnTo>
                  <a:close/>
                </a:path>
              </a:pathLst>
            </a:custGeom>
            <a:gradFill>
              <a:gsLst>
                <a:gs pos="92000">
                  <a:srgbClr val="52A4AE"/>
                </a:gs>
                <a:gs pos="3000">
                  <a:srgbClr val="92BFB5"/>
                </a:gs>
              </a:gsLst>
              <a:lin ang="0" scaled="0"/>
            </a:gradFill>
            <a:ln>
              <a:noFill/>
            </a:ln>
            <a:effectLst>
              <a:outerShdw blurRad="190500" dist="38100" dir="2700000" algn="tl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1" name="等腰三角形 21"/>
            <p:cNvSpPr/>
            <p:nvPr userDrawn="1"/>
          </p:nvSpPr>
          <p:spPr>
            <a:xfrm rot="19016716">
              <a:off x="6932975" y="1332339"/>
              <a:ext cx="813578" cy="553129"/>
            </a:xfrm>
            <a:custGeom>
              <a:avLst/>
              <a:gdLst>
                <a:gd name="connsiteX0" fmla="*/ 0 w 826718"/>
                <a:gd name="connsiteY0" fmla="*/ 851770 h 851770"/>
                <a:gd name="connsiteX1" fmla="*/ 413359 w 826718"/>
                <a:gd name="connsiteY1" fmla="*/ 0 h 851770"/>
                <a:gd name="connsiteX2" fmla="*/ 826718 w 826718"/>
                <a:gd name="connsiteY2" fmla="*/ 851770 h 851770"/>
                <a:gd name="connsiteX3" fmla="*/ 0 w 826718"/>
                <a:gd name="connsiteY3" fmla="*/ 851770 h 851770"/>
                <a:gd name="connsiteX0" fmla="*/ 0 w 826718"/>
                <a:gd name="connsiteY0" fmla="*/ 851770 h 851770"/>
                <a:gd name="connsiteX1" fmla="*/ 37578 w 826718"/>
                <a:gd name="connsiteY1" fmla="*/ 0 h 851770"/>
                <a:gd name="connsiteX2" fmla="*/ 826718 w 826718"/>
                <a:gd name="connsiteY2" fmla="*/ 851770 h 851770"/>
                <a:gd name="connsiteX3" fmla="*/ 0 w 826718"/>
                <a:gd name="connsiteY3" fmla="*/ 851770 h 851770"/>
                <a:gd name="connsiteX0" fmla="*/ 0 w 1127342"/>
                <a:gd name="connsiteY0" fmla="*/ 851770 h 851770"/>
                <a:gd name="connsiteX1" fmla="*/ 37578 w 1127342"/>
                <a:gd name="connsiteY1" fmla="*/ 0 h 851770"/>
                <a:gd name="connsiteX2" fmla="*/ 1127342 w 1127342"/>
                <a:gd name="connsiteY2" fmla="*/ 425885 h 851770"/>
                <a:gd name="connsiteX3" fmla="*/ 0 w 1127342"/>
                <a:gd name="connsiteY3" fmla="*/ 851770 h 851770"/>
                <a:gd name="connsiteX0" fmla="*/ 288099 w 1089764"/>
                <a:gd name="connsiteY0" fmla="*/ 801665 h 801665"/>
                <a:gd name="connsiteX1" fmla="*/ 0 w 1089764"/>
                <a:gd name="connsiteY1" fmla="*/ 0 h 801665"/>
                <a:gd name="connsiteX2" fmla="*/ 1089764 w 1089764"/>
                <a:gd name="connsiteY2" fmla="*/ 425885 h 801665"/>
                <a:gd name="connsiteX3" fmla="*/ 288099 w 1089764"/>
                <a:gd name="connsiteY3" fmla="*/ 801665 h 801665"/>
                <a:gd name="connsiteX0" fmla="*/ 75156 w 1089764"/>
                <a:gd name="connsiteY0" fmla="*/ 789139 h 789139"/>
                <a:gd name="connsiteX1" fmla="*/ 0 w 1089764"/>
                <a:gd name="connsiteY1" fmla="*/ 0 h 789139"/>
                <a:gd name="connsiteX2" fmla="*/ 1089764 w 1089764"/>
                <a:gd name="connsiteY2" fmla="*/ 425885 h 789139"/>
                <a:gd name="connsiteX3" fmla="*/ 75156 w 1089764"/>
                <a:gd name="connsiteY3" fmla="*/ 789139 h 789139"/>
                <a:gd name="connsiteX0" fmla="*/ 487232 w 1089764"/>
                <a:gd name="connsiteY0" fmla="*/ 1153500 h 1153499"/>
                <a:gd name="connsiteX1" fmla="*/ 0 w 1089764"/>
                <a:gd name="connsiteY1" fmla="*/ 0 h 1153499"/>
                <a:gd name="connsiteX2" fmla="*/ 1089764 w 1089764"/>
                <a:gd name="connsiteY2" fmla="*/ 425885 h 1153499"/>
                <a:gd name="connsiteX3" fmla="*/ 487232 w 1089764"/>
                <a:gd name="connsiteY3" fmla="*/ 1153500 h 1153499"/>
                <a:gd name="connsiteX0" fmla="*/ 545691 w 1148223"/>
                <a:gd name="connsiteY0" fmla="*/ 912867 h 912866"/>
                <a:gd name="connsiteX1" fmla="*/ 0 w 1148223"/>
                <a:gd name="connsiteY1" fmla="*/ 1 h 912866"/>
                <a:gd name="connsiteX2" fmla="*/ 1148223 w 1148223"/>
                <a:gd name="connsiteY2" fmla="*/ 185252 h 912866"/>
                <a:gd name="connsiteX3" fmla="*/ 545691 w 1148223"/>
                <a:gd name="connsiteY3" fmla="*/ 912867 h 912866"/>
                <a:gd name="connsiteX0" fmla="*/ 545691 w 1113510"/>
                <a:gd name="connsiteY0" fmla="*/ 1200100 h 1200099"/>
                <a:gd name="connsiteX1" fmla="*/ 0 w 1113510"/>
                <a:gd name="connsiteY1" fmla="*/ 287234 h 1200099"/>
                <a:gd name="connsiteX2" fmla="*/ 1113511 w 1113510"/>
                <a:gd name="connsiteY2" fmla="*/ 0 h 1200099"/>
                <a:gd name="connsiteX3" fmla="*/ 545691 w 1113510"/>
                <a:gd name="connsiteY3" fmla="*/ 1200100 h 1200099"/>
                <a:gd name="connsiteX0" fmla="*/ 302414 w 1113511"/>
                <a:gd name="connsiteY0" fmla="*/ 1688683 h 1688683"/>
                <a:gd name="connsiteX1" fmla="*/ 0 w 1113511"/>
                <a:gd name="connsiteY1" fmla="*/ 287234 h 1688683"/>
                <a:gd name="connsiteX2" fmla="*/ 1113511 w 1113511"/>
                <a:gd name="connsiteY2" fmla="*/ 0 h 1688683"/>
                <a:gd name="connsiteX3" fmla="*/ 302414 w 1113511"/>
                <a:gd name="connsiteY3" fmla="*/ 1688683 h 1688683"/>
                <a:gd name="connsiteX0" fmla="*/ 302414 w 1209070"/>
                <a:gd name="connsiteY0" fmla="*/ 1401450 h 1401450"/>
                <a:gd name="connsiteX1" fmla="*/ 0 w 1209070"/>
                <a:gd name="connsiteY1" fmla="*/ 1 h 1401450"/>
                <a:gd name="connsiteX2" fmla="*/ 1209069 w 1209070"/>
                <a:gd name="connsiteY2" fmla="*/ 699361 h 1401450"/>
                <a:gd name="connsiteX3" fmla="*/ 302414 w 1209070"/>
                <a:gd name="connsiteY3" fmla="*/ 1401450 h 1401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09070" h="1401450">
                  <a:moveTo>
                    <a:pt x="302414" y="1401450"/>
                  </a:moveTo>
                  <a:lnTo>
                    <a:pt x="0" y="1"/>
                  </a:lnTo>
                  <a:lnTo>
                    <a:pt x="1209069" y="699361"/>
                  </a:lnTo>
                  <a:lnTo>
                    <a:pt x="302414" y="1401450"/>
                  </a:lnTo>
                  <a:close/>
                </a:path>
              </a:pathLst>
            </a:custGeom>
            <a:gradFill>
              <a:gsLst>
                <a:gs pos="92000">
                  <a:srgbClr val="92BFB5"/>
                </a:gs>
                <a:gs pos="3000">
                  <a:srgbClr val="B6D3B7"/>
                </a:gs>
              </a:gsLst>
              <a:lin ang="0" scaled="0"/>
            </a:gradFill>
            <a:ln>
              <a:noFill/>
            </a:ln>
            <a:effectLst>
              <a:outerShdw blurRad="190500" dist="38100" dir="2700000" algn="tl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2" name="等腰三角形 21"/>
            <p:cNvSpPr/>
            <p:nvPr userDrawn="1"/>
          </p:nvSpPr>
          <p:spPr>
            <a:xfrm rot="19016716">
              <a:off x="6404298" y="1055749"/>
              <a:ext cx="493101" cy="564862"/>
            </a:xfrm>
            <a:custGeom>
              <a:avLst/>
              <a:gdLst>
                <a:gd name="connsiteX0" fmla="*/ 0 w 826718"/>
                <a:gd name="connsiteY0" fmla="*/ 851770 h 851770"/>
                <a:gd name="connsiteX1" fmla="*/ 413359 w 826718"/>
                <a:gd name="connsiteY1" fmla="*/ 0 h 851770"/>
                <a:gd name="connsiteX2" fmla="*/ 826718 w 826718"/>
                <a:gd name="connsiteY2" fmla="*/ 851770 h 851770"/>
                <a:gd name="connsiteX3" fmla="*/ 0 w 826718"/>
                <a:gd name="connsiteY3" fmla="*/ 851770 h 851770"/>
                <a:gd name="connsiteX0" fmla="*/ 0 w 826718"/>
                <a:gd name="connsiteY0" fmla="*/ 851770 h 851770"/>
                <a:gd name="connsiteX1" fmla="*/ 37578 w 826718"/>
                <a:gd name="connsiteY1" fmla="*/ 0 h 851770"/>
                <a:gd name="connsiteX2" fmla="*/ 826718 w 826718"/>
                <a:gd name="connsiteY2" fmla="*/ 851770 h 851770"/>
                <a:gd name="connsiteX3" fmla="*/ 0 w 826718"/>
                <a:gd name="connsiteY3" fmla="*/ 851770 h 851770"/>
                <a:gd name="connsiteX0" fmla="*/ 0 w 1127342"/>
                <a:gd name="connsiteY0" fmla="*/ 851770 h 851770"/>
                <a:gd name="connsiteX1" fmla="*/ 37578 w 1127342"/>
                <a:gd name="connsiteY1" fmla="*/ 0 h 851770"/>
                <a:gd name="connsiteX2" fmla="*/ 1127342 w 1127342"/>
                <a:gd name="connsiteY2" fmla="*/ 425885 h 851770"/>
                <a:gd name="connsiteX3" fmla="*/ 0 w 1127342"/>
                <a:gd name="connsiteY3" fmla="*/ 851770 h 851770"/>
                <a:gd name="connsiteX0" fmla="*/ 288099 w 1089764"/>
                <a:gd name="connsiteY0" fmla="*/ 801665 h 801665"/>
                <a:gd name="connsiteX1" fmla="*/ 0 w 1089764"/>
                <a:gd name="connsiteY1" fmla="*/ 0 h 801665"/>
                <a:gd name="connsiteX2" fmla="*/ 1089764 w 1089764"/>
                <a:gd name="connsiteY2" fmla="*/ 425885 h 801665"/>
                <a:gd name="connsiteX3" fmla="*/ 288099 w 1089764"/>
                <a:gd name="connsiteY3" fmla="*/ 801665 h 801665"/>
                <a:gd name="connsiteX0" fmla="*/ 75156 w 1089764"/>
                <a:gd name="connsiteY0" fmla="*/ 789139 h 789139"/>
                <a:gd name="connsiteX1" fmla="*/ 0 w 1089764"/>
                <a:gd name="connsiteY1" fmla="*/ 0 h 789139"/>
                <a:gd name="connsiteX2" fmla="*/ 1089764 w 1089764"/>
                <a:gd name="connsiteY2" fmla="*/ 425885 h 789139"/>
                <a:gd name="connsiteX3" fmla="*/ 75156 w 1089764"/>
                <a:gd name="connsiteY3" fmla="*/ 789139 h 789139"/>
                <a:gd name="connsiteX0" fmla="*/ 487232 w 1089764"/>
                <a:gd name="connsiteY0" fmla="*/ 1153500 h 1153499"/>
                <a:gd name="connsiteX1" fmla="*/ 0 w 1089764"/>
                <a:gd name="connsiteY1" fmla="*/ 0 h 1153499"/>
                <a:gd name="connsiteX2" fmla="*/ 1089764 w 1089764"/>
                <a:gd name="connsiteY2" fmla="*/ 425885 h 1153499"/>
                <a:gd name="connsiteX3" fmla="*/ 487232 w 1089764"/>
                <a:gd name="connsiteY3" fmla="*/ 1153500 h 1153499"/>
                <a:gd name="connsiteX0" fmla="*/ 545691 w 1148223"/>
                <a:gd name="connsiteY0" fmla="*/ 912867 h 912866"/>
                <a:gd name="connsiteX1" fmla="*/ 0 w 1148223"/>
                <a:gd name="connsiteY1" fmla="*/ 1 h 912866"/>
                <a:gd name="connsiteX2" fmla="*/ 1148223 w 1148223"/>
                <a:gd name="connsiteY2" fmla="*/ 185252 h 912866"/>
                <a:gd name="connsiteX3" fmla="*/ 545691 w 1148223"/>
                <a:gd name="connsiteY3" fmla="*/ 912867 h 912866"/>
                <a:gd name="connsiteX0" fmla="*/ 545691 w 1113510"/>
                <a:gd name="connsiteY0" fmla="*/ 1200100 h 1200099"/>
                <a:gd name="connsiteX1" fmla="*/ 0 w 1113510"/>
                <a:gd name="connsiteY1" fmla="*/ 287234 h 1200099"/>
                <a:gd name="connsiteX2" fmla="*/ 1113511 w 1113510"/>
                <a:gd name="connsiteY2" fmla="*/ 0 h 1200099"/>
                <a:gd name="connsiteX3" fmla="*/ 545691 w 1113510"/>
                <a:gd name="connsiteY3" fmla="*/ 1200100 h 1200099"/>
                <a:gd name="connsiteX0" fmla="*/ 302414 w 1113511"/>
                <a:gd name="connsiteY0" fmla="*/ 1688683 h 1688683"/>
                <a:gd name="connsiteX1" fmla="*/ 0 w 1113511"/>
                <a:gd name="connsiteY1" fmla="*/ 287234 h 1688683"/>
                <a:gd name="connsiteX2" fmla="*/ 1113511 w 1113511"/>
                <a:gd name="connsiteY2" fmla="*/ 0 h 1688683"/>
                <a:gd name="connsiteX3" fmla="*/ 302414 w 1113511"/>
                <a:gd name="connsiteY3" fmla="*/ 1688683 h 1688683"/>
                <a:gd name="connsiteX0" fmla="*/ 302414 w 1209070"/>
                <a:gd name="connsiteY0" fmla="*/ 1401450 h 1401450"/>
                <a:gd name="connsiteX1" fmla="*/ 0 w 1209070"/>
                <a:gd name="connsiteY1" fmla="*/ 1 h 1401450"/>
                <a:gd name="connsiteX2" fmla="*/ 1209069 w 1209070"/>
                <a:gd name="connsiteY2" fmla="*/ 699361 h 1401450"/>
                <a:gd name="connsiteX3" fmla="*/ 302414 w 1209070"/>
                <a:gd name="connsiteY3" fmla="*/ 1401450 h 1401450"/>
                <a:gd name="connsiteX0" fmla="*/ 0 w 1451958"/>
                <a:gd name="connsiteY0" fmla="*/ 699715 h 699715"/>
                <a:gd name="connsiteX1" fmla="*/ 242889 w 1451958"/>
                <a:gd name="connsiteY1" fmla="*/ 1 h 699715"/>
                <a:gd name="connsiteX2" fmla="*/ 1451958 w 1451958"/>
                <a:gd name="connsiteY2" fmla="*/ 699361 h 699715"/>
                <a:gd name="connsiteX3" fmla="*/ 0 w 1451958"/>
                <a:gd name="connsiteY3" fmla="*/ 699715 h 699715"/>
                <a:gd name="connsiteX0" fmla="*/ 0 w 732805"/>
                <a:gd name="connsiteY0" fmla="*/ 699715 h 1431177"/>
                <a:gd name="connsiteX1" fmla="*/ 242889 w 732805"/>
                <a:gd name="connsiteY1" fmla="*/ 1 h 1431177"/>
                <a:gd name="connsiteX2" fmla="*/ 732804 w 732805"/>
                <a:gd name="connsiteY2" fmla="*/ 1431176 h 1431177"/>
                <a:gd name="connsiteX3" fmla="*/ 0 w 732805"/>
                <a:gd name="connsiteY3" fmla="*/ 699715 h 14311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2805" h="1431177">
                  <a:moveTo>
                    <a:pt x="0" y="699715"/>
                  </a:moveTo>
                  <a:lnTo>
                    <a:pt x="242889" y="1"/>
                  </a:lnTo>
                  <a:lnTo>
                    <a:pt x="732804" y="1431176"/>
                  </a:lnTo>
                  <a:lnTo>
                    <a:pt x="0" y="699715"/>
                  </a:lnTo>
                  <a:close/>
                </a:path>
              </a:pathLst>
            </a:custGeom>
            <a:gradFill>
              <a:gsLst>
                <a:gs pos="92000">
                  <a:srgbClr val="52A4AE"/>
                </a:gs>
                <a:gs pos="3000">
                  <a:srgbClr val="92BFB5"/>
                </a:gs>
              </a:gsLst>
              <a:lin ang="0" scaled="0"/>
            </a:gradFill>
            <a:ln>
              <a:noFill/>
            </a:ln>
            <a:effectLst>
              <a:outerShdw blurRad="190500" dist="38100" dir="2700000" algn="tl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" name="等腰三角形 21"/>
            <p:cNvSpPr/>
            <p:nvPr userDrawn="1"/>
          </p:nvSpPr>
          <p:spPr>
            <a:xfrm rot="19016716">
              <a:off x="6519455" y="1855065"/>
              <a:ext cx="420702" cy="399392"/>
            </a:xfrm>
            <a:custGeom>
              <a:avLst/>
              <a:gdLst>
                <a:gd name="connsiteX0" fmla="*/ 0 w 826718"/>
                <a:gd name="connsiteY0" fmla="*/ 851770 h 851770"/>
                <a:gd name="connsiteX1" fmla="*/ 413359 w 826718"/>
                <a:gd name="connsiteY1" fmla="*/ 0 h 851770"/>
                <a:gd name="connsiteX2" fmla="*/ 826718 w 826718"/>
                <a:gd name="connsiteY2" fmla="*/ 851770 h 851770"/>
                <a:gd name="connsiteX3" fmla="*/ 0 w 826718"/>
                <a:gd name="connsiteY3" fmla="*/ 851770 h 851770"/>
                <a:gd name="connsiteX0" fmla="*/ 0 w 826718"/>
                <a:gd name="connsiteY0" fmla="*/ 851770 h 851770"/>
                <a:gd name="connsiteX1" fmla="*/ 37578 w 826718"/>
                <a:gd name="connsiteY1" fmla="*/ 0 h 851770"/>
                <a:gd name="connsiteX2" fmla="*/ 826718 w 826718"/>
                <a:gd name="connsiteY2" fmla="*/ 851770 h 851770"/>
                <a:gd name="connsiteX3" fmla="*/ 0 w 826718"/>
                <a:gd name="connsiteY3" fmla="*/ 851770 h 851770"/>
                <a:gd name="connsiteX0" fmla="*/ 0 w 1127342"/>
                <a:gd name="connsiteY0" fmla="*/ 851770 h 851770"/>
                <a:gd name="connsiteX1" fmla="*/ 37578 w 1127342"/>
                <a:gd name="connsiteY1" fmla="*/ 0 h 851770"/>
                <a:gd name="connsiteX2" fmla="*/ 1127342 w 1127342"/>
                <a:gd name="connsiteY2" fmla="*/ 425885 h 851770"/>
                <a:gd name="connsiteX3" fmla="*/ 0 w 1127342"/>
                <a:gd name="connsiteY3" fmla="*/ 851770 h 851770"/>
                <a:gd name="connsiteX0" fmla="*/ 288099 w 1089764"/>
                <a:gd name="connsiteY0" fmla="*/ 801665 h 801665"/>
                <a:gd name="connsiteX1" fmla="*/ 0 w 1089764"/>
                <a:gd name="connsiteY1" fmla="*/ 0 h 801665"/>
                <a:gd name="connsiteX2" fmla="*/ 1089764 w 1089764"/>
                <a:gd name="connsiteY2" fmla="*/ 425885 h 801665"/>
                <a:gd name="connsiteX3" fmla="*/ 288099 w 1089764"/>
                <a:gd name="connsiteY3" fmla="*/ 801665 h 801665"/>
                <a:gd name="connsiteX0" fmla="*/ 75156 w 1089764"/>
                <a:gd name="connsiteY0" fmla="*/ 789139 h 789139"/>
                <a:gd name="connsiteX1" fmla="*/ 0 w 1089764"/>
                <a:gd name="connsiteY1" fmla="*/ 0 h 789139"/>
                <a:gd name="connsiteX2" fmla="*/ 1089764 w 1089764"/>
                <a:gd name="connsiteY2" fmla="*/ 425885 h 789139"/>
                <a:gd name="connsiteX3" fmla="*/ 75156 w 1089764"/>
                <a:gd name="connsiteY3" fmla="*/ 789139 h 789139"/>
                <a:gd name="connsiteX0" fmla="*/ 487232 w 1089764"/>
                <a:gd name="connsiteY0" fmla="*/ 1153500 h 1153499"/>
                <a:gd name="connsiteX1" fmla="*/ 0 w 1089764"/>
                <a:gd name="connsiteY1" fmla="*/ 0 h 1153499"/>
                <a:gd name="connsiteX2" fmla="*/ 1089764 w 1089764"/>
                <a:gd name="connsiteY2" fmla="*/ 425885 h 1153499"/>
                <a:gd name="connsiteX3" fmla="*/ 487232 w 1089764"/>
                <a:gd name="connsiteY3" fmla="*/ 1153500 h 1153499"/>
                <a:gd name="connsiteX0" fmla="*/ 545691 w 1148223"/>
                <a:gd name="connsiteY0" fmla="*/ 912867 h 912866"/>
                <a:gd name="connsiteX1" fmla="*/ 0 w 1148223"/>
                <a:gd name="connsiteY1" fmla="*/ 1 h 912866"/>
                <a:gd name="connsiteX2" fmla="*/ 1148223 w 1148223"/>
                <a:gd name="connsiteY2" fmla="*/ 185252 h 912866"/>
                <a:gd name="connsiteX3" fmla="*/ 545691 w 1148223"/>
                <a:gd name="connsiteY3" fmla="*/ 912867 h 912866"/>
                <a:gd name="connsiteX0" fmla="*/ 545691 w 1113510"/>
                <a:gd name="connsiteY0" fmla="*/ 1200100 h 1200099"/>
                <a:gd name="connsiteX1" fmla="*/ 0 w 1113510"/>
                <a:gd name="connsiteY1" fmla="*/ 287234 h 1200099"/>
                <a:gd name="connsiteX2" fmla="*/ 1113511 w 1113510"/>
                <a:gd name="connsiteY2" fmla="*/ 0 h 1200099"/>
                <a:gd name="connsiteX3" fmla="*/ 545691 w 1113510"/>
                <a:gd name="connsiteY3" fmla="*/ 1200100 h 1200099"/>
                <a:gd name="connsiteX0" fmla="*/ 302414 w 1113511"/>
                <a:gd name="connsiteY0" fmla="*/ 1688683 h 1688683"/>
                <a:gd name="connsiteX1" fmla="*/ 0 w 1113511"/>
                <a:gd name="connsiteY1" fmla="*/ 287234 h 1688683"/>
                <a:gd name="connsiteX2" fmla="*/ 1113511 w 1113511"/>
                <a:gd name="connsiteY2" fmla="*/ 0 h 1688683"/>
                <a:gd name="connsiteX3" fmla="*/ 302414 w 1113511"/>
                <a:gd name="connsiteY3" fmla="*/ 1688683 h 1688683"/>
                <a:gd name="connsiteX0" fmla="*/ 302414 w 1209070"/>
                <a:gd name="connsiteY0" fmla="*/ 1401450 h 1401450"/>
                <a:gd name="connsiteX1" fmla="*/ 0 w 1209070"/>
                <a:gd name="connsiteY1" fmla="*/ 1 h 1401450"/>
                <a:gd name="connsiteX2" fmla="*/ 1209069 w 1209070"/>
                <a:gd name="connsiteY2" fmla="*/ 699361 h 1401450"/>
                <a:gd name="connsiteX3" fmla="*/ 302414 w 1209070"/>
                <a:gd name="connsiteY3" fmla="*/ 1401450 h 1401450"/>
                <a:gd name="connsiteX0" fmla="*/ 0 w 1451958"/>
                <a:gd name="connsiteY0" fmla="*/ 699715 h 699715"/>
                <a:gd name="connsiteX1" fmla="*/ 242889 w 1451958"/>
                <a:gd name="connsiteY1" fmla="*/ 1 h 699715"/>
                <a:gd name="connsiteX2" fmla="*/ 1451958 w 1451958"/>
                <a:gd name="connsiteY2" fmla="*/ 699361 h 699715"/>
                <a:gd name="connsiteX3" fmla="*/ 0 w 1451958"/>
                <a:gd name="connsiteY3" fmla="*/ 699715 h 699715"/>
                <a:gd name="connsiteX0" fmla="*/ 0 w 732805"/>
                <a:gd name="connsiteY0" fmla="*/ 699715 h 1431177"/>
                <a:gd name="connsiteX1" fmla="*/ 242889 w 732805"/>
                <a:gd name="connsiteY1" fmla="*/ 1 h 1431177"/>
                <a:gd name="connsiteX2" fmla="*/ 732804 w 732805"/>
                <a:gd name="connsiteY2" fmla="*/ 1431176 h 1431177"/>
                <a:gd name="connsiteX3" fmla="*/ 0 w 732805"/>
                <a:gd name="connsiteY3" fmla="*/ 699715 h 1431177"/>
                <a:gd name="connsiteX0" fmla="*/ 0 w 732804"/>
                <a:gd name="connsiteY0" fmla="*/ 424454 h 1155916"/>
                <a:gd name="connsiteX1" fmla="*/ 703793 w 732804"/>
                <a:gd name="connsiteY1" fmla="*/ 1 h 1155916"/>
                <a:gd name="connsiteX2" fmla="*/ 732804 w 732804"/>
                <a:gd name="connsiteY2" fmla="*/ 1155915 h 1155916"/>
                <a:gd name="connsiteX3" fmla="*/ 0 w 732804"/>
                <a:gd name="connsiteY3" fmla="*/ 424454 h 1155916"/>
                <a:gd name="connsiteX0" fmla="*/ 0 w 703794"/>
                <a:gd name="connsiteY0" fmla="*/ 424454 h 1436384"/>
                <a:gd name="connsiteX1" fmla="*/ 703793 w 703794"/>
                <a:gd name="connsiteY1" fmla="*/ 1 h 1436384"/>
                <a:gd name="connsiteX2" fmla="*/ 358875 w 703794"/>
                <a:gd name="connsiteY2" fmla="*/ 1436384 h 1436384"/>
                <a:gd name="connsiteX3" fmla="*/ 0 w 703794"/>
                <a:gd name="connsiteY3" fmla="*/ 424454 h 1436384"/>
                <a:gd name="connsiteX0" fmla="*/ 0 w 625213"/>
                <a:gd name="connsiteY0" fmla="*/ 0 h 1011930"/>
                <a:gd name="connsiteX1" fmla="*/ 625212 w 625213"/>
                <a:gd name="connsiteY1" fmla="*/ 76158 h 1011930"/>
                <a:gd name="connsiteX2" fmla="*/ 358875 w 625213"/>
                <a:gd name="connsiteY2" fmla="*/ 1011930 h 1011930"/>
                <a:gd name="connsiteX3" fmla="*/ 0 w 625213"/>
                <a:gd name="connsiteY3" fmla="*/ 0 h 1011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25213" h="1011930">
                  <a:moveTo>
                    <a:pt x="0" y="0"/>
                  </a:moveTo>
                  <a:lnTo>
                    <a:pt x="625212" y="76158"/>
                  </a:lnTo>
                  <a:lnTo>
                    <a:pt x="358875" y="101193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92000">
                  <a:srgbClr val="92BFB5"/>
                </a:gs>
                <a:gs pos="3000">
                  <a:srgbClr val="B6D3B7"/>
                </a:gs>
              </a:gsLst>
              <a:lin ang="0" scaled="0"/>
            </a:gradFill>
            <a:ln>
              <a:noFill/>
            </a:ln>
            <a:effectLst>
              <a:outerShdw blurRad="190500" dist="38100" dir="2700000" algn="tl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" name="矩形 2"/>
          <p:cNvSpPr/>
          <p:nvPr userDrawn="1"/>
        </p:nvSpPr>
        <p:spPr>
          <a:xfrm>
            <a:off x="197820" y="263237"/>
            <a:ext cx="11797868" cy="66058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等腰三角形 23"/>
          <p:cNvSpPr/>
          <p:nvPr userDrawn="1"/>
        </p:nvSpPr>
        <p:spPr>
          <a:xfrm>
            <a:off x="6386946" y="5422432"/>
            <a:ext cx="5822505" cy="1446611"/>
          </a:xfrm>
          <a:prstGeom prst="triangle">
            <a:avLst>
              <a:gd name="adj" fmla="val 100000"/>
            </a:avLst>
          </a:prstGeom>
          <a:gradFill>
            <a:gsLst>
              <a:gs pos="67000">
                <a:srgbClr val="FFFFFF"/>
              </a:gs>
              <a:gs pos="0">
                <a:srgbClr val="E1EAEF">
                  <a:alpha val="57000"/>
                </a:srgb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7" name="组合 26"/>
          <p:cNvGrpSpPr/>
          <p:nvPr userDrawn="1"/>
        </p:nvGrpSpPr>
        <p:grpSpPr>
          <a:xfrm>
            <a:off x="5659987" y="1377793"/>
            <a:ext cx="906097" cy="0"/>
            <a:chOff x="5444832" y="1399309"/>
            <a:chExt cx="906097" cy="0"/>
          </a:xfrm>
        </p:grpSpPr>
        <p:cxnSp>
          <p:nvCxnSpPr>
            <p:cNvPr id="28" name="直接连接符 27"/>
            <p:cNvCxnSpPr/>
            <p:nvPr/>
          </p:nvCxnSpPr>
          <p:spPr>
            <a:xfrm>
              <a:off x="5444832" y="1399309"/>
              <a:ext cx="454994" cy="0"/>
            </a:xfrm>
            <a:prstGeom prst="line">
              <a:avLst/>
            </a:prstGeom>
            <a:ln w="57150">
              <a:gradFill>
                <a:gsLst>
                  <a:gs pos="0">
                    <a:srgbClr val="92BFB5"/>
                  </a:gs>
                  <a:gs pos="100000">
                    <a:srgbClr val="52A4AE"/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接连接符 28"/>
            <p:cNvCxnSpPr/>
            <p:nvPr/>
          </p:nvCxnSpPr>
          <p:spPr>
            <a:xfrm>
              <a:off x="5895935" y="1399309"/>
              <a:ext cx="454994" cy="0"/>
            </a:xfrm>
            <a:prstGeom prst="line">
              <a:avLst/>
            </a:prstGeom>
            <a:ln w="5715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203579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/>
          <p:cNvGrpSpPr/>
          <p:nvPr userDrawn="1"/>
        </p:nvGrpSpPr>
        <p:grpSpPr>
          <a:xfrm flipH="1" flipV="1">
            <a:off x="-15944" y="5422431"/>
            <a:ext cx="1120172" cy="1152143"/>
            <a:chOff x="1565992" y="3100101"/>
            <a:chExt cx="1406469" cy="2632106"/>
          </a:xfrm>
        </p:grpSpPr>
        <p:sp>
          <p:nvSpPr>
            <p:cNvPr id="16" name="等腰三角形 26"/>
            <p:cNvSpPr/>
            <p:nvPr userDrawn="1"/>
          </p:nvSpPr>
          <p:spPr>
            <a:xfrm flipV="1">
              <a:off x="1565992" y="3111145"/>
              <a:ext cx="1406469" cy="2621062"/>
            </a:xfrm>
            <a:custGeom>
              <a:avLst/>
              <a:gdLst>
                <a:gd name="connsiteX0" fmla="*/ 0 w 1406469"/>
                <a:gd name="connsiteY0" fmla="*/ 3476740 h 3476740"/>
                <a:gd name="connsiteX1" fmla="*/ 1406469 w 1406469"/>
                <a:gd name="connsiteY1" fmla="*/ 0 h 3476740"/>
                <a:gd name="connsiteX2" fmla="*/ 1406469 w 1406469"/>
                <a:gd name="connsiteY2" fmla="*/ 3476740 h 3476740"/>
                <a:gd name="connsiteX3" fmla="*/ 0 w 1406469"/>
                <a:gd name="connsiteY3" fmla="*/ 3476740 h 3476740"/>
                <a:gd name="connsiteX0" fmla="*/ 0 w 1406469"/>
                <a:gd name="connsiteY0" fmla="*/ 3476740 h 3476740"/>
                <a:gd name="connsiteX1" fmla="*/ 1406469 w 1406469"/>
                <a:gd name="connsiteY1" fmla="*/ 0 h 3476740"/>
                <a:gd name="connsiteX2" fmla="*/ 1400412 w 1406469"/>
                <a:gd name="connsiteY2" fmla="*/ 881316 h 3476740"/>
                <a:gd name="connsiteX3" fmla="*/ 1406469 w 1406469"/>
                <a:gd name="connsiteY3" fmla="*/ 3476740 h 3476740"/>
                <a:gd name="connsiteX4" fmla="*/ 0 w 1406469"/>
                <a:gd name="connsiteY4" fmla="*/ 3476740 h 3476740"/>
                <a:gd name="connsiteX0" fmla="*/ 0 w 1406469"/>
                <a:gd name="connsiteY0" fmla="*/ 3476740 h 3476740"/>
                <a:gd name="connsiteX1" fmla="*/ 1058581 w 1406469"/>
                <a:gd name="connsiteY1" fmla="*/ 855678 h 3476740"/>
                <a:gd name="connsiteX2" fmla="*/ 1406469 w 1406469"/>
                <a:gd name="connsiteY2" fmla="*/ 0 h 3476740"/>
                <a:gd name="connsiteX3" fmla="*/ 1400412 w 1406469"/>
                <a:gd name="connsiteY3" fmla="*/ 881316 h 3476740"/>
                <a:gd name="connsiteX4" fmla="*/ 1406469 w 1406469"/>
                <a:gd name="connsiteY4" fmla="*/ 3476740 h 3476740"/>
                <a:gd name="connsiteX5" fmla="*/ 0 w 1406469"/>
                <a:gd name="connsiteY5" fmla="*/ 3476740 h 3476740"/>
                <a:gd name="connsiteX0" fmla="*/ 0 w 1406469"/>
                <a:gd name="connsiteY0" fmla="*/ 2621062 h 2621062"/>
                <a:gd name="connsiteX1" fmla="*/ 1058581 w 1406469"/>
                <a:gd name="connsiteY1" fmla="*/ 0 h 2621062"/>
                <a:gd name="connsiteX2" fmla="*/ 1400412 w 1406469"/>
                <a:gd name="connsiteY2" fmla="*/ 25638 h 2621062"/>
                <a:gd name="connsiteX3" fmla="*/ 1406469 w 1406469"/>
                <a:gd name="connsiteY3" fmla="*/ 2621062 h 2621062"/>
                <a:gd name="connsiteX4" fmla="*/ 0 w 1406469"/>
                <a:gd name="connsiteY4" fmla="*/ 2621062 h 2621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6469" h="2621062">
                  <a:moveTo>
                    <a:pt x="0" y="2621062"/>
                  </a:moveTo>
                  <a:lnTo>
                    <a:pt x="1058581" y="0"/>
                  </a:lnTo>
                  <a:lnTo>
                    <a:pt x="1400412" y="25638"/>
                  </a:lnTo>
                  <a:lnTo>
                    <a:pt x="1406469" y="2621062"/>
                  </a:lnTo>
                  <a:lnTo>
                    <a:pt x="0" y="2621062"/>
                  </a:lnTo>
                  <a:close/>
                </a:path>
              </a:pathLst>
            </a:custGeom>
            <a:gradFill>
              <a:gsLst>
                <a:gs pos="76000">
                  <a:srgbClr val="52A4AE"/>
                </a:gs>
                <a:gs pos="37000">
                  <a:srgbClr val="92BFB5"/>
                </a:gs>
              </a:gsLst>
              <a:lin ang="1200000" scaled="0"/>
            </a:gradFill>
            <a:ln>
              <a:noFill/>
            </a:ln>
            <a:effectLst>
              <a:outerShdw blurRad="190500" dist="38100" dir="2700000" algn="tl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等腰三角形 16"/>
            <p:cNvSpPr/>
            <p:nvPr userDrawn="1"/>
          </p:nvSpPr>
          <p:spPr>
            <a:xfrm flipV="1">
              <a:off x="1779353" y="3100101"/>
              <a:ext cx="1175657" cy="1389601"/>
            </a:xfrm>
            <a:prstGeom prst="triangle">
              <a:avLst>
                <a:gd name="adj" fmla="val 100000"/>
              </a:avLst>
            </a:prstGeom>
            <a:gradFill>
              <a:gsLst>
                <a:gs pos="100000">
                  <a:srgbClr val="77B6BF"/>
                </a:gs>
                <a:gs pos="45000">
                  <a:srgbClr val="92BFB5"/>
                </a:gs>
              </a:gsLst>
            </a:gradFill>
            <a:ln>
              <a:noFill/>
            </a:ln>
            <a:effectLst>
              <a:outerShdw blurRad="190500" dist="38100" dir="2700000" algn="tl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8" name="组合 17"/>
          <p:cNvGrpSpPr/>
          <p:nvPr userDrawn="1"/>
        </p:nvGrpSpPr>
        <p:grpSpPr>
          <a:xfrm>
            <a:off x="6404298" y="-615311"/>
            <a:ext cx="5787702" cy="3740603"/>
            <a:chOff x="6404298" y="-615311"/>
            <a:chExt cx="5787702" cy="3740603"/>
          </a:xfrm>
        </p:grpSpPr>
        <p:sp>
          <p:nvSpPr>
            <p:cNvPr id="19" name="等腰三角形 18"/>
            <p:cNvSpPr/>
            <p:nvPr userDrawn="1"/>
          </p:nvSpPr>
          <p:spPr>
            <a:xfrm flipV="1">
              <a:off x="9918359" y="-2"/>
              <a:ext cx="2273641" cy="2225843"/>
            </a:xfrm>
            <a:prstGeom prst="triangle">
              <a:avLst>
                <a:gd name="adj" fmla="val 100000"/>
              </a:avLst>
            </a:prstGeom>
            <a:gradFill>
              <a:gsLst>
                <a:gs pos="75000">
                  <a:srgbClr val="5CACCF"/>
                </a:gs>
                <a:gs pos="31000">
                  <a:srgbClr val="B6D3B7"/>
                </a:gs>
              </a:gsLst>
              <a:lin ang="3000000" scaled="0"/>
            </a:gradFill>
            <a:ln>
              <a:noFill/>
            </a:ln>
            <a:effectLst>
              <a:outerShdw blurRad="190500" dist="38100" dir="2700000" algn="tl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0" name="等腰三角形 21"/>
            <p:cNvSpPr/>
            <p:nvPr userDrawn="1"/>
          </p:nvSpPr>
          <p:spPr>
            <a:xfrm>
              <a:off x="7858555" y="613606"/>
              <a:ext cx="1215869" cy="1409798"/>
            </a:xfrm>
            <a:custGeom>
              <a:avLst/>
              <a:gdLst>
                <a:gd name="connsiteX0" fmla="*/ 0 w 826718"/>
                <a:gd name="connsiteY0" fmla="*/ 851770 h 851770"/>
                <a:gd name="connsiteX1" fmla="*/ 413359 w 826718"/>
                <a:gd name="connsiteY1" fmla="*/ 0 h 851770"/>
                <a:gd name="connsiteX2" fmla="*/ 826718 w 826718"/>
                <a:gd name="connsiteY2" fmla="*/ 851770 h 851770"/>
                <a:gd name="connsiteX3" fmla="*/ 0 w 826718"/>
                <a:gd name="connsiteY3" fmla="*/ 851770 h 851770"/>
                <a:gd name="connsiteX0" fmla="*/ 0 w 826718"/>
                <a:gd name="connsiteY0" fmla="*/ 851770 h 851770"/>
                <a:gd name="connsiteX1" fmla="*/ 37578 w 826718"/>
                <a:gd name="connsiteY1" fmla="*/ 0 h 851770"/>
                <a:gd name="connsiteX2" fmla="*/ 826718 w 826718"/>
                <a:gd name="connsiteY2" fmla="*/ 851770 h 851770"/>
                <a:gd name="connsiteX3" fmla="*/ 0 w 826718"/>
                <a:gd name="connsiteY3" fmla="*/ 851770 h 851770"/>
                <a:gd name="connsiteX0" fmla="*/ 0 w 1127342"/>
                <a:gd name="connsiteY0" fmla="*/ 851770 h 851770"/>
                <a:gd name="connsiteX1" fmla="*/ 37578 w 1127342"/>
                <a:gd name="connsiteY1" fmla="*/ 0 h 851770"/>
                <a:gd name="connsiteX2" fmla="*/ 1127342 w 1127342"/>
                <a:gd name="connsiteY2" fmla="*/ 425885 h 851770"/>
                <a:gd name="connsiteX3" fmla="*/ 0 w 1127342"/>
                <a:gd name="connsiteY3" fmla="*/ 851770 h 851770"/>
                <a:gd name="connsiteX0" fmla="*/ 288099 w 1089764"/>
                <a:gd name="connsiteY0" fmla="*/ 801665 h 801665"/>
                <a:gd name="connsiteX1" fmla="*/ 0 w 1089764"/>
                <a:gd name="connsiteY1" fmla="*/ 0 h 801665"/>
                <a:gd name="connsiteX2" fmla="*/ 1089764 w 1089764"/>
                <a:gd name="connsiteY2" fmla="*/ 425885 h 801665"/>
                <a:gd name="connsiteX3" fmla="*/ 288099 w 1089764"/>
                <a:gd name="connsiteY3" fmla="*/ 801665 h 801665"/>
                <a:gd name="connsiteX0" fmla="*/ 75156 w 1089764"/>
                <a:gd name="connsiteY0" fmla="*/ 789139 h 789139"/>
                <a:gd name="connsiteX1" fmla="*/ 0 w 1089764"/>
                <a:gd name="connsiteY1" fmla="*/ 0 h 789139"/>
                <a:gd name="connsiteX2" fmla="*/ 1089764 w 1089764"/>
                <a:gd name="connsiteY2" fmla="*/ 425885 h 789139"/>
                <a:gd name="connsiteX3" fmla="*/ 75156 w 1089764"/>
                <a:gd name="connsiteY3" fmla="*/ 789139 h 789139"/>
                <a:gd name="connsiteX0" fmla="*/ 75156 w 889348"/>
                <a:gd name="connsiteY0" fmla="*/ 789139 h 864296"/>
                <a:gd name="connsiteX1" fmla="*/ 0 w 889348"/>
                <a:gd name="connsiteY1" fmla="*/ 0 h 864296"/>
                <a:gd name="connsiteX2" fmla="*/ 889348 w 889348"/>
                <a:gd name="connsiteY2" fmla="*/ 864296 h 864296"/>
                <a:gd name="connsiteX3" fmla="*/ 75156 w 889348"/>
                <a:gd name="connsiteY3" fmla="*/ 789139 h 864296"/>
                <a:gd name="connsiteX0" fmla="*/ 0 w 814192"/>
                <a:gd name="connsiteY0" fmla="*/ 750503 h 825660"/>
                <a:gd name="connsiteX1" fmla="*/ 588106 w 814192"/>
                <a:gd name="connsiteY1" fmla="*/ 0 h 825660"/>
                <a:gd name="connsiteX2" fmla="*/ 814192 w 814192"/>
                <a:gd name="connsiteY2" fmla="*/ 825660 h 825660"/>
                <a:gd name="connsiteX3" fmla="*/ 0 w 814192"/>
                <a:gd name="connsiteY3" fmla="*/ 750503 h 825660"/>
                <a:gd name="connsiteX0" fmla="*/ 0 w 852829"/>
                <a:gd name="connsiteY0" fmla="*/ 698988 h 825660"/>
                <a:gd name="connsiteX1" fmla="*/ 626743 w 852829"/>
                <a:gd name="connsiteY1" fmla="*/ 0 h 825660"/>
                <a:gd name="connsiteX2" fmla="*/ 852829 w 852829"/>
                <a:gd name="connsiteY2" fmla="*/ 825660 h 825660"/>
                <a:gd name="connsiteX3" fmla="*/ 0 w 852829"/>
                <a:gd name="connsiteY3" fmla="*/ 698988 h 825660"/>
                <a:gd name="connsiteX0" fmla="*/ 0 w 839950"/>
                <a:gd name="connsiteY0" fmla="*/ 698988 h 864297"/>
                <a:gd name="connsiteX1" fmla="*/ 626743 w 839950"/>
                <a:gd name="connsiteY1" fmla="*/ 0 h 864297"/>
                <a:gd name="connsiteX2" fmla="*/ 839950 w 839950"/>
                <a:gd name="connsiteY2" fmla="*/ 864297 h 864297"/>
                <a:gd name="connsiteX3" fmla="*/ 0 w 839950"/>
                <a:gd name="connsiteY3" fmla="*/ 698988 h 864297"/>
                <a:gd name="connsiteX0" fmla="*/ 0 w 988057"/>
                <a:gd name="connsiteY0" fmla="*/ 698988 h 1218466"/>
                <a:gd name="connsiteX1" fmla="*/ 626743 w 988057"/>
                <a:gd name="connsiteY1" fmla="*/ 0 h 1218466"/>
                <a:gd name="connsiteX2" fmla="*/ 988057 w 988057"/>
                <a:gd name="connsiteY2" fmla="*/ 1218466 h 1218466"/>
                <a:gd name="connsiteX3" fmla="*/ 0 w 988057"/>
                <a:gd name="connsiteY3" fmla="*/ 698988 h 1218466"/>
                <a:gd name="connsiteX0" fmla="*/ 0 w 1702129"/>
                <a:gd name="connsiteY0" fmla="*/ 666791 h 1186269"/>
                <a:gd name="connsiteX1" fmla="*/ 1702129 w 1702129"/>
                <a:gd name="connsiteY1" fmla="*/ 0 h 1186269"/>
                <a:gd name="connsiteX2" fmla="*/ 988057 w 1702129"/>
                <a:gd name="connsiteY2" fmla="*/ 1186269 h 1186269"/>
                <a:gd name="connsiteX3" fmla="*/ 0 w 1702129"/>
                <a:gd name="connsiteY3" fmla="*/ 666791 h 1186269"/>
                <a:gd name="connsiteX0" fmla="*/ 0 w 988057"/>
                <a:gd name="connsiteY0" fmla="*/ 2639970 h 3159448"/>
                <a:gd name="connsiteX1" fmla="*/ 65835 w 988057"/>
                <a:gd name="connsiteY1" fmla="*/ 0 h 3159448"/>
                <a:gd name="connsiteX2" fmla="*/ 988057 w 988057"/>
                <a:gd name="connsiteY2" fmla="*/ 3159448 h 3159448"/>
                <a:gd name="connsiteX3" fmla="*/ 0 w 988057"/>
                <a:gd name="connsiteY3" fmla="*/ 2639970 h 3159448"/>
                <a:gd name="connsiteX0" fmla="*/ 0 w 1697920"/>
                <a:gd name="connsiteY0" fmla="*/ 2639970 h 2639970"/>
                <a:gd name="connsiteX1" fmla="*/ 65835 w 1697920"/>
                <a:gd name="connsiteY1" fmla="*/ 0 h 2639970"/>
                <a:gd name="connsiteX2" fmla="*/ 1697920 w 1697920"/>
                <a:gd name="connsiteY2" fmla="*/ 1414870 h 2639970"/>
                <a:gd name="connsiteX3" fmla="*/ 0 w 1697920"/>
                <a:gd name="connsiteY3" fmla="*/ 2639970 h 2639970"/>
                <a:gd name="connsiteX0" fmla="*/ 0 w 1697920"/>
                <a:gd name="connsiteY0" fmla="*/ 2760286 h 2760286"/>
                <a:gd name="connsiteX1" fmla="*/ 77866 w 1697920"/>
                <a:gd name="connsiteY1" fmla="*/ 0 h 2760286"/>
                <a:gd name="connsiteX2" fmla="*/ 1697920 w 1697920"/>
                <a:gd name="connsiteY2" fmla="*/ 1535186 h 2760286"/>
                <a:gd name="connsiteX3" fmla="*/ 0 w 1697920"/>
                <a:gd name="connsiteY3" fmla="*/ 2760286 h 2760286"/>
                <a:gd name="connsiteX0" fmla="*/ 764345 w 1620054"/>
                <a:gd name="connsiteY0" fmla="*/ 2327149 h 2327149"/>
                <a:gd name="connsiteX1" fmla="*/ 0 w 1620054"/>
                <a:gd name="connsiteY1" fmla="*/ 0 h 2327149"/>
                <a:gd name="connsiteX2" fmla="*/ 1620054 w 1620054"/>
                <a:gd name="connsiteY2" fmla="*/ 1535186 h 2327149"/>
                <a:gd name="connsiteX3" fmla="*/ 764345 w 1620054"/>
                <a:gd name="connsiteY3" fmla="*/ 2327149 h 2327149"/>
                <a:gd name="connsiteX0" fmla="*/ 1546397 w 2402106"/>
                <a:gd name="connsiteY0" fmla="*/ 1725570 h 1725570"/>
                <a:gd name="connsiteX1" fmla="*/ 0 w 2402106"/>
                <a:gd name="connsiteY1" fmla="*/ 0 h 1725570"/>
                <a:gd name="connsiteX2" fmla="*/ 2402106 w 2402106"/>
                <a:gd name="connsiteY2" fmla="*/ 933607 h 1725570"/>
                <a:gd name="connsiteX3" fmla="*/ 1546397 w 2402106"/>
                <a:gd name="connsiteY3" fmla="*/ 1725570 h 1725570"/>
                <a:gd name="connsiteX0" fmla="*/ 1546397 w 1656148"/>
                <a:gd name="connsiteY0" fmla="*/ 2897490 h 2897490"/>
                <a:gd name="connsiteX1" fmla="*/ 0 w 1656148"/>
                <a:gd name="connsiteY1" fmla="*/ 1171920 h 2897490"/>
                <a:gd name="connsiteX2" fmla="*/ 1656148 w 1656148"/>
                <a:gd name="connsiteY2" fmla="*/ 0 h 2897490"/>
                <a:gd name="connsiteX3" fmla="*/ 1546397 w 1656148"/>
                <a:gd name="connsiteY3" fmla="*/ 2897490 h 2897490"/>
                <a:gd name="connsiteX0" fmla="*/ 1546397 w 1546397"/>
                <a:gd name="connsiteY0" fmla="*/ 3258438 h 3258438"/>
                <a:gd name="connsiteX1" fmla="*/ 0 w 1546397"/>
                <a:gd name="connsiteY1" fmla="*/ 1532868 h 3258438"/>
                <a:gd name="connsiteX2" fmla="*/ 104074 w 1546397"/>
                <a:gd name="connsiteY2" fmla="*/ 0 h 3258438"/>
                <a:gd name="connsiteX3" fmla="*/ 1546397 w 1546397"/>
                <a:gd name="connsiteY3" fmla="*/ 3258438 h 3258438"/>
                <a:gd name="connsiteX0" fmla="*/ 1305765 w 1305765"/>
                <a:gd name="connsiteY0" fmla="*/ 1670270 h 1670270"/>
                <a:gd name="connsiteX1" fmla="*/ 0 w 1305765"/>
                <a:gd name="connsiteY1" fmla="*/ 1532868 h 1670270"/>
                <a:gd name="connsiteX2" fmla="*/ 104074 w 1305765"/>
                <a:gd name="connsiteY2" fmla="*/ 0 h 1670270"/>
                <a:gd name="connsiteX3" fmla="*/ 1305765 w 1305765"/>
                <a:gd name="connsiteY3" fmla="*/ 1670270 h 1670270"/>
                <a:gd name="connsiteX0" fmla="*/ 307144 w 307144"/>
                <a:gd name="connsiteY0" fmla="*/ 1249165 h 1532868"/>
                <a:gd name="connsiteX1" fmla="*/ 0 w 307144"/>
                <a:gd name="connsiteY1" fmla="*/ 1532868 h 1532868"/>
                <a:gd name="connsiteX2" fmla="*/ 104074 w 307144"/>
                <a:gd name="connsiteY2" fmla="*/ 0 h 1532868"/>
                <a:gd name="connsiteX3" fmla="*/ 307144 w 307144"/>
                <a:gd name="connsiteY3" fmla="*/ 1249165 h 1532868"/>
                <a:gd name="connsiteX0" fmla="*/ 728249 w 728249"/>
                <a:gd name="connsiteY0" fmla="*/ 1513860 h 1532868"/>
                <a:gd name="connsiteX1" fmla="*/ 0 w 728249"/>
                <a:gd name="connsiteY1" fmla="*/ 1532868 h 1532868"/>
                <a:gd name="connsiteX2" fmla="*/ 104074 w 728249"/>
                <a:gd name="connsiteY2" fmla="*/ 0 h 1532868"/>
                <a:gd name="connsiteX3" fmla="*/ 728249 w 728249"/>
                <a:gd name="connsiteY3" fmla="*/ 1513860 h 1532868"/>
                <a:gd name="connsiteX0" fmla="*/ 1273881 w 1273881"/>
                <a:gd name="connsiteY0" fmla="*/ 1574018 h 1593026"/>
                <a:gd name="connsiteX1" fmla="*/ 545632 w 1273881"/>
                <a:gd name="connsiteY1" fmla="*/ 1593026 h 1593026"/>
                <a:gd name="connsiteX2" fmla="*/ 0 w 1273881"/>
                <a:gd name="connsiteY2" fmla="*/ 0 h 1593026"/>
                <a:gd name="connsiteX3" fmla="*/ 1273881 w 1273881"/>
                <a:gd name="connsiteY3" fmla="*/ 1574018 h 1593026"/>
                <a:gd name="connsiteX0" fmla="*/ 1175168 w 1175168"/>
                <a:gd name="connsiteY0" fmla="*/ 1423350 h 1442358"/>
                <a:gd name="connsiteX1" fmla="*/ 446919 w 1175168"/>
                <a:gd name="connsiteY1" fmla="*/ 1442358 h 1442358"/>
                <a:gd name="connsiteX2" fmla="*/ 0 w 1175168"/>
                <a:gd name="connsiteY2" fmla="*/ 0 h 1442358"/>
                <a:gd name="connsiteX3" fmla="*/ 1175168 w 1175168"/>
                <a:gd name="connsiteY3" fmla="*/ 1423350 h 1442358"/>
                <a:gd name="connsiteX0" fmla="*/ 1215869 w 1215869"/>
                <a:gd name="connsiteY0" fmla="*/ 1390790 h 1409798"/>
                <a:gd name="connsiteX1" fmla="*/ 487620 w 1215869"/>
                <a:gd name="connsiteY1" fmla="*/ 1409798 h 1409798"/>
                <a:gd name="connsiteX2" fmla="*/ 0 w 1215869"/>
                <a:gd name="connsiteY2" fmla="*/ 0 h 1409798"/>
                <a:gd name="connsiteX3" fmla="*/ 1215869 w 1215869"/>
                <a:gd name="connsiteY3" fmla="*/ 1390790 h 14097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15869" h="1409798">
                  <a:moveTo>
                    <a:pt x="1215869" y="1390790"/>
                  </a:moveTo>
                  <a:lnTo>
                    <a:pt x="487620" y="1409798"/>
                  </a:lnTo>
                  <a:lnTo>
                    <a:pt x="0" y="0"/>
                  </a:lnTo>
                  <a:lnTo>
                    <a:pt x="1215869" y="1390790"/>
                  </a:lnTo>
                  <a:close/>
                </a:path>
              </a:pathLst>
            </a:custGeom>
            <a:gradFill>
              <a:gsLst>
                <a:gs pos="62000">
                  <a:srgbClr val="52A4AE"/>
                </a:gs>
                <a:gs pos="35000">
                  <a:srgbClr val="92BFB5"/>
                </a:gs>
              </a:gsLst>
              <a:lin ang="19200000" scaled="0"/>
            </a:gradFill>
            <a:ln>
              <a:noFill/>
            </a:ln>
            <a:effectLst>
              <a:outerShdw blurRad="190500" dist="38100" dir="2700000" algn="tl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1" name="等腰三角形 21"/>
            <p:cNvSpPr/>
            <p:nvPr userDrawn="1"/>
          </p:nvSpPr>
          <p:spPr>
            <a:xfrm>
              <a:off x="7854306" y="615599"/>
              <a:ext cx="598827" cy="1425299"/>
            </a:xfrm>
            <a:custGeom>
              <a:avLst/>
              <a:gdLst>
                <a:gd name="connsiteX0" fmla="*/ 0 w 826718"/>
                <a:gd name="connsiteY0" fmla="*/ 851770 h 851770"/>
                <a:gd name="connsiteX1" fmla="*/ 413359 w 826718"/>
                <a:gd name="connsiteY1" fmla="*/ 0 h 851770"/>
                <a:gd name="connsiteX2" fmla="*/ 826718 w 826718"/>
                <a:gd name="connsiteY2" fmla="*/ 851770 h 851770"/>
                <a:gd name="connsiteX3" fmla="*/ 0 w 826718"/>
                <a:gd name="connsiteY3" fmla="*/ 851770 h 851770"/>
                <a:gd name="connsiteX0" fmla="*/ 0 w 826718"/>
                <a:gd name="connsiteY0" fmla="*/ 851770 h 851770"/>
                <a:gd name="connsiteX1" fmla="*/ 37578 w 826718"/>
                <a:gd name="connsiteY1" fmla="*/ 0 h 851770"/>
                <a:gd name="connsiteX2" fmla="*/ 826718 w 826718"/>
                <a:gd name="connsiteY2" fmla="*/ 851770 h 851770"/>
                <a:gd name="connsiteX3" fmla="*/ 0 w 826718"/>
                <a:gd name="connsiteY3" fmla="*/ 851770 h 851770"/>
                <a:gd name="connsiteX0" fmla="*/ 0 w 1127342"/>
                <a:gd name="connsiteY0" fmla="*/ 851770 h 851770"/>
                <a:gd name="connsiteX1" fmla="*/ 37578 w 1127342"/>
                <a:gd name="connsiteY1" fmla="*/ 0 h 851770"/>
                <a:gd name="connsiteX2" fmla="*/ 1127342 w 1127342"/>
                <a:gd name="connsiteY2" fmla="*/ 425885 h 851770"/>
                <a:gd name="connsiteX3" fmla="*/ 0 w 1127342"/>
                <a:gd name="connsiteY3" fmla="*/ 851770 h 851770"/>
                <a:gd name="connsiteX0" fmla="*/ 288099 w 1089764"/>
                <a:gd name="connsiteY0" fmla="*/ 801665 h 801665"/>
                <a:gd name="connsiteX1" fmla="*/ 0 w 1089764"/>
                <a:gd name="connsiteY1" fmla="*/ 0 h 801665"/>
                <a:gd name="connsiteX2" fmla="*/ 1089764 w 1089764"/>
                <a:gd name="connsiteY2" fmla="*/ 425885 h 801665"/>
                <a:gd name="connsiteX3" fmla="*/ 288099 w 1089764"/>
                <a:gd name="connsiteY3" fmla="*/ 801665 h 801665"/>
                <a:gd name="connsiteX0" fmla="*/ 75156 w 1089764"/>
                <a:gd name="connsiteY0" fmla="*/ 789139 h 789139"/>
                <a:gd name="connsiteX1" fmla="*/ 0 w 1089764"/>
                <a:gd name="connsiteY1" fmla="*/ 0 h 789139"/>
                <a:gd name="connsiteX2" fmla="*/ 1089764 w 1089764"/>
                <a:gd name="connsiteY2" fmla="*/ 425885 h 789139"/>
                <a:gd name="connsiteX3" fmla="*/ 75156 w 1089764"/>
                <a:gd name="connsiteY3" fmla="*/ 789139 h 789139"/>
                <a:gd name="connsiteX0" fmla="*/ 75156 w 889348"/>
                <a:gd name="connsiteY0" fmla="*/ 789139 h 864296"/>
                <a:gd name="connsiteX1" fmla="*/ 0 w 889348"/>
                <a:gd name="connsiteY1" fmla="*/ 0 h 864296"/>
                <a:gd name="connsiteX2" fmla="*/ 889348 w 889348"/>
                <a:gd name="connsiteY2" fmla="*/ 864296 h 864296"/>
                <a:gd name="connsiteX3" fmla="*/ 75156 w 889348"/>
                <a:gd name="connsiteY3" fmla="*/ 789139 h 864296"/>
                <a:gd name="connsiteX0" fmla="*/ 0 w 814192"/>
                <a:gd name="connsiteY0" fmla="*/ 750503 h 825660"/>
                <a:gd name="connsiteX1" fmla="*/ 588106 w 814192"/>
                <a:gd name="connsiteY1" fmla="*/ 0 h 825660"/>
                <a:gd name="connsiteX2" fmla="*/ 814192 w 814192"/>
                <a:gd name="connsiteY2" fmla="*/ 825660 h 825660"/>
                <a:gd name="connsiteX3" fmla="*/ 0 w 814192"/>
                <a:gd name="connsiteY3" fmla="*/ 750503 h 825660"/>
                <a:gd name="connsiteX0" fmla="*/ 0 w 852829"/>
                <a:gd name="connsiteY0" fmla="*/ 698988 h 825660"/>
                <a:gd name="connsiteX1" fmla="*/ 626743 w 852829"/>
                <a:gd name="connsiteY1" fmla="*/ 0 h 825660"/>
                <a:gd name="connsiteX2" fmla="*/ 852829 w 852829"/>
                <a:gd name="connsiteY2" fmla="*/ 825660 h 825660"/>
                <a:gd name="connsiteX3" fmla="*/ 0 w 852829"/>
                <a:gd name="connsiteY3" fmla="*/ 698988 h 825660"/>
                <a:gd name="connsiteX0" fmla="*/ 0 w 839950"/>
                <a:gd name="connsiteY0" fmla="*/ 698988 h 864297"/>
                <a:gd name="connsiteX1" fmla="*/ 626743 w 839950"/>
                <a:gd name="connsiteY1" fmla="*/ 0 h 864297"/>
                <a:gd name="connsiteX2" fmla="*/ 839950 w 839950"/>
                <a:gd name="connsiteY2" fmla="*/ 864297 h 864297"/>
                <a:gd name="connsiteX3" fmla="*/ 0 w 839950"/>
                <a:gd name="connsiteY3" fmla="*/ 698988 h 864297"/>
                <a:gd name="connsiteX0" fmla="*/ 0 w 988057"/>
                <a:gd name="connsiteY0" fmla="*/ 698988 h 1218466"/>
                <a:gd name="connsiteX1" fmla="*/ 626743 w 988057"/>
                <a:gd name="connsiteY1" fmla="*/ 0 h 1218466"/>
                <a:gd name="connsiteX2" fmla="*/ 988057 w 988057"/>
                <a:gd name="connsiteY2" fmla="*/ 1218466 h 1218466"/>
                <a:gd name="connsiteX3" fmla="*/ 0 w 988057"/>
                <a:gd name="connsiteY3" fmla="*/ 698988 h 1218466"/>
                <a:gd name="connsiteX0" fmla="*/ 0 w 1702129"/>
                <a:gd name="connsiteY0" fmla="*/ 666791 h 1186269"/>
                <a:gd name="connsiteX1" fmla="*/ 1702129 w 1702129"/>
                <a:gd name="connsiteY1" fmla="*/ 0 h 1186269"/>
                <a:gd name="connsiteX2" fmla="*/ 988057 w 1702129"/>
                <a:gd name="connsiteY2" fmla="*/ 1186269 h 1186269"/>
                <a:gd name="connsiteX3" fmla="*/ 0 w 1702129"/>
                <a:gd name="connsiteY3" fmla="*/ 666791 h 1186269"/>
                <a:gd name="connsiteX0" fmla="*/ 0 w 988057"/>
                <a:gd name="connsiteY0" fmla="*/ 2639970 h 3159448"/>
                <a:gd name="connsiteX1" fmla="*/ 65835 w 988057"/>
                <a:gd name="connsiteY1" fmla="*/ 0 h 3159448"/>
                <a:gd name="connsiteX2" fmla="*/ 988057 w 988057"/>
                <a:gd name="connsiteY2" fmla="*/ 3159448 h 3159448"/>
                <a:gd name="connsiteX3" fmla="*/ 0 w 988057"/>
                <a:gd name="connsiteY3" fmla="*/ 2639970 h 3159448"/>
                <a:gd name="connsiteX0" fmla="*/ 0 w 1697920"/>
                <a:gd name="connsiteY0" fmla="*/ 2639970 h 2639970"/>
                <a:gd name="connsiteX1" fmla="*/ 65835 w 1697920"/>
                <a:gd name="connsiteY1" fmla="*/ 0 h 2639970"/>
                <a:gd name="connsiteX2" fmla="*/ 1697920 w 1697920"/>
                <a:gd name="connsiteY2" fmla="*/ 1414870 h 2639970"/>
                <a:gd name="connsiteX3" fmla="*/ 0 w 1697920"/>
                <a:gd name="connsiteY3" fmla="*/ 2639970 h 2639970"/>
                <a:gd name="connsiteX0" fmla="*/ 0 w 1697920"/>
                <a:gd name="connsiteY0" fmla="*/ 2760286 h 2760286"/>
                <a:gd name="connsiteX1" fmla="*/ 77866 w 1697920"/>
                <a:gd name="connsiteY1" fmla="*/ 0 h 2760286"/>
                <a:gd name="connsiteX2" fmla="*/ 1697920 w 1697920"/>
                <a:gd name="connsiteY2" fmla="*/ 1535186 h 2760286"/>
                <a:gd name="connsiteX3" fmla="*/ 0 w 1697920"/>
                <a:gd name="connsiteY3" fmla="*/ 2760286 h 2760286"/>
                <a:gd name="connsiteX0" fmla="*/ 764345 w 1620054"/>
                <a:gd name="connsiteY0" fmla="*/ 2327149 h 2327149"/>
                <a:gd name="connsiteX1" fmla="*/ 0 w 1620054"/>
                <a:gd name="connsiteY1" fmla="*/ 0 h 2327149"/>
                <a:gd name="connsiteX2" fmla="*/ 1620054 w 1620054"/>
                <a:gd name="connsiteY2" fmla="*/ 1535186 h 2327149"/>
                <a:gd name="connsiteX3" fmla="*/ 764345 w 1620054"/>
                <a:gd name="connsiteY3" fmla="*/ 2327149 h 2327149"/>
                <a:gd name="connsiteX0" fmla="*/ 1546397 w 2402106"/>
                <a:gd name="connsiteY0" fmla="*/ 1725570 h 1725570"/>
                <a:gd name="connsiteX1" fmla="*/ 0 w 2402106"/>
                <a:gd name="connsiteY1" fmla="*/ 0 h 1725570"/>
                <a:gd name="connsiteX2" fmla="*/ 2402106 w 2402106"/>
                <a:gd name="connsiteY2" fmla="*/ 933607 h 1725570"/>
                <a:gd name="connsiteX3" fmla="*/ 1546397 w 2402106"/>
                <a:gd name="connsiteY3" fmla="*/ 1725570 h 1725570"/>
                <a:gd name="connsiteX0" fmla="*/ 1546397 w 1656148"/>
                <a:gd name="connsiteY0" fmla="*/ 2897490 h 2897490"/>
                <a:gd name="connsiteX1" fmla="*/ 0 w 1656148"/>
                <a:gd name="connsiteY1" fmla="*/ 1171920 h 2897490"/>
                <a:gd name="connsiteX2" fmla="*/ 1656148 w 1656148"/>
                <a:gd name="connsiteY2" fmla="*/ 0 h 2897490"/>
                <a:gd name="connsiteX3" fmla="*/ 1546397 w 1656148"/>
                <a:gd name="connsiteY3" fmla="*/ 2897490 h 2897490"/>
                <a:gd name="connsiteX0" fmla="*/ 1546397 w 1546397"/>
                <a:gd name="connsiteY0" fmla="*/ 3258438 h 3258438"/>
                <a:gd name="connsiteX1" fmla="*/ 0 w 1546397"/>
                <a:gd name="connsiteY1" fmla="*/ 1532868 h 3258438"/>
                <a:gd name="connsiteX2" fmla="*/ 104074 w 1546397"/>
                <a:gd name="connsiteY2" fmla="*/ 0 h 3258438"/>
                <a:gd name="connsiteX3" fmla="*/ 1546397 w 1546397"/>
                <a:gd name="connsiteY3" fmla="*/ 3258438 h 3258438"/>
                <a:gd name="connsiteX0" fmla="*/ 1305765 w 1305765"/>
                <a:gd name="connsiteY0" fmla="*/ 1670270 h 1670270"/>
                <a:gd name="connsiteX1" fmla="*/ 0 w 1305765"/>
                <a:gd name="connsiteY1" fmla="*/ 1532868 h 1670270"/>
                <a:gd name="connsiteX2" fmla="*/ 104074 w 1305765"/>
                <a:gd name="connsiteY2" fmla="*/ 0 h 1670270"/>
                <a:gd name="connsiteX3" fmla="*/ 1305765 w 1305765"/>
                <a:gd name="connsiteY3" fmla="*/ 1670270 h 1670270"/>
                <a:gd name="connsiteX0" fmla="*/ 307144 w 307144"/>
                <a:gd name="connsiteY0" fmla="*/ 1249165 h 1532868"/>
                <a:gd name="connsiteX1" fmla="*/ 0 w 307144"/>
                <a:gd name="connsiteY1" fmla="*/ 1532868 h 1532868"/>
                <a:gd name="connsiteX2" fmla="*/ 104074 w 307144"/>
                <a:gd name="connsiteY2" fmla="*/ 0 h 1532868"/>
                <a:gd name="connsiteX3" fmla="*/ 307144 w 307144"/>
                <a:gd name="connsiteY3" fmla="*/ 1249165 h 1532868"/>
                <a:gd name="connsiteX0" fmla="*/ 728249 w 728249"/>
                <a:gd name="connsiteY0" fmla="*/ 1513860 h 1532868"/>
                <a:gd name="connsiteX1" fmla="*/ 0 w 728249"/>
                <a:gd name="connsiteY1" fmla="*/ 1532868 h 1532868"/>
                <a:gd name="connsiteX2" fmla="*/ 104074 w 728249"/>
                <a:gd name="connsiteY2" fmla="*/ 0 h 1532868"/>
                <a:gd name="connsiteX3" fmla="*/ 728249 w 728249"/>
                <a:gd name="connsiteY3" fmla="*/ 1513860 h 1532868"/>
                <a:gd name="connsiteX0" fmla="*/ 1273881 w 1273881"/>
                <a:gd name="connsiteY0" fmla="*/ 1574018 h 1593026"/>
                <a:gd name="connsiteX1" fmla="*/ 545632 w 1273881"/>
                <a:gd name="connsiteY1" fmla="*/ 1593026 h 1593026"/>
                <a:gd name="connsiteX2" fmla="*/ 0 w 1273881"/>
                <a:gd name="connsiteY2" fmla="*/ 0 h 1593026"/>
                <a:gd name="connsiteX3" fmla="*/ 1273881 w 1273881"/>
                <a:gd name="connsiteY3" fmla="*/ 1574018 h 1593026"/>
                <a:gd name="connsiteX0" fmla="*/ 728249 w 728249"/>
                <a:gd name="connsiteY0" fmla="*/ 1369482 h 1388490"/>
                <a:gd name="connsiteX1" fmla="*/ 0 w 728249"/>
                <a:gd name="connsiteY1" fmla="*/ 1388490 h 1388490"/>
                <a:gd name="connsiteX2" fmla="*/ 272516 w 728249"/>
                <a:gd name="connsiteY2" fmla="*/ 0 h 1388490"/>
                <a:gd name="connsiteX3" fmla="*/ 728249 w 728249"/>
                <a:gd name="connsiteY3" fmla="*/ 1369482 h 1388490"/>
                <a:gd name="connsiteX0" fmla="*/ 487618 w 487618"/>
                <a:gd name="connsiteY0" fmla="*/ 1369482 h 1369482"/>
                <a:gd name="connsiteX1" fmla="*/ 0 w 487618"/>
                <a:gd name="connsiteY1" fmla="*/ 1364427 h 1369482"/>
                <a:gd name="connsiteX2" fmla="*/ 31885 w 487618"/>
                <a:gd name="connsiteY2" fmla="*/ 0 h 1369482"/>
                <a:gd name="connsiteX3" fmla="*/ 487618 w 487618"/>
                <a:gd name="connsiteY3" fmla="*/ 1369482 h 1369482"/>
                <a:gd name="connsiteX0" fmla="*/ 571839 w 571839"/>
                <a:gd name="connsiteY0" fmla="*/ 1369482 h 1376459"/>
                <a:gd name="connsiteX1" fmla="*/ 0 w 571839"/>
                <a:gd name="connsiteY1" fmla="*/ 1376459 h 1376459"/>
                <a:gd name="connsiteX2" fmla="*/ 116106 w 571839"/>
                <a:gd name="connsiteY2" fmla="*/ 0 h 1376459"/>
                <a:gd name="connsiteX3" fmla="*/ 571839 w 571839"/>
                <a:gd name="connsiteY3" fmla="*/ 1369482 h 1376459"/>
                <a:gd name="connsiteX0" fmla="*/ 571839 w 571839"/>
                <a:gd name="connsiteY0" fmla="*/ 1369482 h 1376459"/>
                <a:gd name="connsiteX1" fmla="*/ 0 w 571839"/>
                <a:gd name="connsiteY1" fmla="*/ 1376459 h 1376459"/>
                <a:gd name="connsiteX2" fmla="*/ 67979 w 571839"/>
                <a:gd name="connsiteY2" fmla="*/ 0 h 1376459"/>
                <a:gd name="connsiteX3" fmla="*/ 571839 w 571839"/>
                <a:gd name="connsiteY3" fmla="*/ 1369482 h 1376459"/>
                <a:gd name="connsiteX0" fmla="*/ 598827 w 598827"/>
                <a:gd name="connsiteY0" fmla="*/ 1418322 h 1425299"/>
                <a:gd name="connsiteX1" fmla="*/ 26988 w 598827"/>
                <a:gd name="connsiteY1" fmla="*/ 1425299 h 1425299"/>
                <a:gd name="connsiteX2" fmla="*/ 0 w 598827"/>
                <a:gd name="connsiteY2" fmla="*/ 0 h 1425299"/>
                <a:gd name="connsiteX3" fmla="*/ 598827 w 598827"/>
                <a:gd name="connsiteY3" fmla="*/ 1418322 h 14252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98827" h="1425299">
                  <a:moveTo>
                    <a:pt x="598827" y="1418322"/>
                  </a:moveTo>
                  <a:lnTo>
                    <a:pt x="26988" y="1425299"/>
                  </a:lnTo>
                  <a:lnTo>
                    <a:pt x="0" y="0"/>
                  </a:lnTo>
                  <a:lnTo>
                    <a:pt x="598827" y="1418322"/>
                  </a:lnTo>
                  <a:close/>
                </a:path>
              </a:pathLst>
            </a:custGeom>
            <a:gradFill>
              <a:gsLst>
                <a:gs pos="92000">
                  <a:srgbClr val="52A4AE"/>
                </a:gs>
                <a:gs pos="0">
                  <a:srgbClr val="92BFB5"/>
                </a:gs>
              </a:gsLst>
            </a:gradFill>
            <a:ln>
              <a:noFill/>
            </a:ln>
            <a:effectLst>
              <a:outerShdw blurRad="190500" dist="38100" dir="2700000" algn="tl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2" name="等腰三角形 21"/>
            <p:cNvSpPr/>
            <p:nvPr userDrawn="1"/>
          </p:nvSpPr>
          <p:spPr>
            <a:xfrm flipV="1">
              <a:off x="10981437" y="1028695"/>
              <a:ext cx="1210563" cy="2096597"/>
            </a:xfrm>
            <a:prstGeom prst="triangle">
              <a:avLst>
                <a:gd name="adj" fmla="val 100000"/>
              </a:avLst>
            </a:prstGeom>
            <a:gradFill>
              <a:gsLst>
                <a:gs pos="63000">
                  <a:srgbClr val="A7D2E5"/>
                </a:gs>
                <a:gs pos="0">
                  <a:srgbClr val="92BFB5"/>
                </a:gs>
              </a:gsLst>
            </a:gradFill>
            <a:ln>
              <a:noFill/>
            </a:ln>
            <a:effectLst>
              <a:outerShdw blurRad="190500" dist="38100" dir="2700000" algn="tl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" name="等腰三角形 22"/>
            <p:cNvSpPr/>
            <p:nvPr userDrawn="1"/>
          </p:nvSpPr>
          <p:spPr>
            <a:xfrm flipV="1">
              <a:off x="10976024" y="1028694"/>
              <a:ext cx="1210563" cy="980579"/>
            </a:xfrm>
            <a:prstGeom prst="triangle">
              <a:avLst>
                <a:gd name="adj" fmla="val 100000"/>
              </a:avLst>
            </a:prstGeom>
            <a:gradFill>
              <a:gsLst>
                <a:gs pos="65000">
                  <a:srgbClr val="5CACCF"/>
                </a:gs>
                <a:gs pos="0">
                  <a:srgbClr val="92BFB5"/>
                </a:gs>
              </a:gsLst>
            </a:gradFill>
            <a:ln>
              <a:noFill/>
            </a:ln>
            <a:effectLst>
              <a:outerShdw blurRad="190500" dist="38100" dir="2700000" algn="tl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" name="等腰三角形 21"/>
            <p:cNvSpPr/>
            <p:nvPr userDrawn="1"/>
          </p:nvSpPr>
          <p:spPr>
            <a:xfrm>
              <a:off x="9315405" y="-484853"/>
              <a:ext cx="1697920" cy="2760286"/>
            </a:xfrm>
            <a:custGeom>
              <a:avLst/>
              <a:gdLst>
                <a:gd name="connsiteX0" fmla="*/ 0 w 826718"/>
                <a:gd name="connsiteY0" fmla="*/ 851770 h 851770"/>
                <a:gd name="connsiteX1" fmla="*/ 413359 w 826718"/>
                <a:gd name="connsiteY1" fmla="*/ 0 h 851770"/>
                <a:gd name="connsiteX2" fmla="*/ 826718 w 826718"/>
                <a:gd name="connsiteY2" fmla="*/ 851770 h 851770"/>
                <a:gd name="connsiteX3" fmla="*/ 0 w 826718"/>
                <a:gd name="connsiteY3" fmla="*/ 851770 h 851770"/>
                <a:gd name="connsiteX0" fmla="*/ 0 w 826718"/>
                <a:gd name="connsiteY0" fmla="*/ 851770 h 851770"/>
                <a:gd name="connsiteX1" fmla="*/ 37578 w 826718"/>
                <a:gd name="connsiteY1" fmla="*/ 0 h 851770"/>
                <a:gd name="connsiteX2" fmla="*/ 826718 w 826718"/>
                <a:gd name="connsiteY2" fmla="*/ 851770 h 851770"/>
                <a:gd name="connsiteX3" fmla="*/ 0 w 826718"/>
                <a:gd name="connsiteY3" fmla="*/ 851770 h 851770"/>
                <a:gd name="connsiteX0" fmla="*/ 0 w 1127342"/>
                <a:gd name="connsiteY0" fmla="*/ 851770 h 851770"/>
                <a:gd name="connsiteX1" fmla="*/ 37578 w 1127342"/>
                <a:gd name="connsiteY1" fmla="*/ 0 h 851770"/>
                <a:gd name="connsiteX2" fmla="*/ 1127342 w 1127342"/>
                <a:gd name="connsiteY2" fmla="*/ 425885 h 851770"/>
                <a:gd name="connsiteX3" fmla="*/ 0 w 1127342"/>
                <a:gd name="connsiteY3" fmla="*/ 851770 h 851770"/>
                <a:gd name="connsiteX0" fmla="*/ 288099 w 1089764"/>
                <a:gd name="connsiteY0" fmla="*/ 801665 h 801665"/>
                <a:gd name="connsiteX1" fmla="*/ 0 w 1089764"/>
                <a:gd name="connsiteY1" fmla="*/ 0 h 801665"/>
                <a:gd name="connsiteX2" fmla="*/ 1089764 w 1089764"/>
                <a:gd name="connsiteY2" fmla="*/ 425885 h 801665"/>
                <a:gd name="connsiteX3" fmla="*/ 288099 w 1089764"/>
                <a:gd name="connsiteY3" fmla="*/ 801665 h 801665"/>
                <a:gd name="connsiteX0" fmla="*/ 75156 w 1089764"/>
                <a:gd name="connsiteY0" fmla="*/ 789139 h 789139"/>
                <a:gd name="connsiteX1" fmla="*/ 0 w 1089764"/>
                <a:gd name="connsiteY1" fmla="*/ 0 h 789139"/>
                <a:gd name="connsiteX2" fmla="*/ 1089764 w 1089764"/>
                <a:gd name="connsiteY2" fmla="*/ 425885 h 789139"/>
                <a:gd name="connsiteX3" fmla="*/ 75156 w 1089764"/>
                <a:gd name="connsiteY3" fmla="*/ 789139 h 789139"/>
                <a:gd name="connsiteX0" fmla="*/ 75156 w 889348"/>
                <a:gd name="connsiteY0" fmla="*/ 789139 h 864296"/>
                <a:gd name="connsiteX1" fmla="*/ 0 w 889348"/>
                <a:gd name="connsiteY1" fmla="*/ 0 h 864296"/>
                <a:gd name="connsiteX2" fmla="*/ 889348 w 889348"/>
                <a:gd name="connsiteY2" fmla="*/ 864296 h 864296"/>
                <a:gd name="connsiteX3" fmla="*/ 75156 w 889348"/>
                <a:gd name="connsiteY3" fmla="*/ 789139 h 864296"/>
                <a:gd name="connsiteX0" fmla="*/ 0 w 814192"/>
                <a:gd name="connsiteY0" fmla="*/ 750503 h 825660"/>
                <a:gd name="connsiteX1" fmla="*/ 588106 w 814192"/>
                <a:gd name="connsiteY1" fmla="*/ 0 h 825660"/>
                <a:gd name="connsiteX2" fmla="*/ 814192 w 814192"/>
                <a:gd name="connsiteY2" fmla="*/ 825660 h 825660"/>
                <a:gd name="connsiteX3" fmla="*/ 0 w 814192"/>
                <a:gd name="connsiteY3" fmla="*/ 750503 h 825660"/>
                <a:gd name="connsiteX0" fmla="*/ 0 w 852829"/>
                <a:gd name="connsiteY0" fmla="*/ 698988 h 825660"/>
                <a:gd name="connsiteX1" fmla="*/ 626743 w 852829"/>
                <a:gd name="connsiteY1" fmla="*/ 0 h 825660"/>
                <a:gd name="connsiteX2" fmla="*/ 852829 w 852829"/>
                <a:gd name="connsiteY2" fmla="*/ 825660 h 825660"/>
                <a:gd name="connsiteX3" fmla="*/ 0 w 852829"/>
                <a:gd name="connsiteY3" fmla="*/ 698988 h 825660"/>
                <a:gd name="connsiteX0" fmla="*/ 0 w 839950"/>
                <a:gd name="connsiteY0" fmla="*/ 698988 h 864297"/>
                <a:gd name="connsiteX1" fmla="*/ 626743 w 839950"/>
                <a:gd name="connsiteY1" fmla="*/ 0 h 864297"/>
                <a:gd name="connsiteX2" fmla="*/ 839950 w 839950"/>
                <a:gd name="connsiteY2" fmla="*/ 864297 h 864297"/>
                <a:gd name="connsiteX3" fmla="*/ 0 w 839950"/>
                <a:gd name="connsiteY3" fmla="*/ 698988 h 864297"/>
                <a:gd name="connsiteX0" fmla="*/ 0 w 988057"/>
                <a:gd name="connsiteY0" fmla="*/ 698988 h 1218466"/>
                <a:gd name="connsiteX1" fmla="*/ 626743 w 988057"/>
                <a:gd name="connsiteY1" fmla="*/ 0 h 1218466"/>
                <a:gd name="connsiteX2" fmla="*/ 988057 w 988057"/>
                <a:gd name="connsiteY2" fmla="*/ 1218466 h 1218466"/>
                <a:gd name="connsiteX3" fmla="*/ 0 w 988057"/>
                <a:gd name="connsiteY3" fmla="*/ 698988 h 1218466"/>
                <a:gd name="connsiteX0" fmla="*/ 0 w 1702129"/>
                <a:gd name="connsiteY0" fmla="*/ 666791 h 1186269"/>
                <a:gd name="connsiteX1" fmla="*/ 1702129 w 1702129"/>
                <a:gd name="connsiteY1" fmla="*/ 0 h 1186269"/>
                <a:gd name="connsiteX2" fmla="*/ 988057 w 1702129"/>
                <a:gd name="connsiteY2" fmla="*/ 1186269 h 1186269"/>
                <a:gd name="connsiteX3" fmla="*/ 0 w 1702129"/>
                <a:gd name="connsiteY3" fmla="*/ 666791 h 1186269"/>
                <a:gd name="connsiteX0" fmla="*/ 0 w 988057"/>
                <a:gd name="connsiteY0" fmla="*/ 2639970 h 3159448"/>
                <a:gd name="connsiteX1" fmla="*/ 65835 w 988057"/>
                <a:gd name="connsiteY1" fmla="*/ 0 h 3159448"/>
                <a:gd name="connsiteX2" fmla="*/ 988057 w 988057"/>
                <a:gd name="connsiteY2" fmla="*/ 3159448 h 3159448"/>
                <a:gd name="connsiteX3" fmla="*/ 0 w 988057"/>
                <a:gd name="connsiteY3" fmla="*/ 2639970 h 3159448"/>
                <a:gd name="connsiteX0" fmla="*/ 0 w 1697920"/>
                <a:gd name="connsiteY0" fmla="*/ 2639970 h 2639970"/>
                <a:gd name="connsiteX1" fmla="*/ 65835 w 1697920"/>
                <a:gd name="connsiteY1" fmla="*/ 0 h 2639970"/>
                <a:gd name="connsiteX2" fmla="*/ 1697920 w 1697920"/>
                <a:gd name="connsiteY2" fmla="*/ 1414870 h 2639970"/>
                <a:gd name="connsiteX3" fmla="*/ 0 w 1697920"/>
                <a:gd name="connsiteY3" fmla="*/ 2639970 h 2639970"/>
                <a:gd name="connsiteX0" fmla="*/ 0 w 1697920"/>
                <a:gd name="connsiteY0" fmla="*/ 2760286 h 2760286"/>
                <a:gd name="connsiteX1" fmla="*/ 77866 w 1697920"/>
                <a:gd name="connsiteY1" fmla="*/ 0 h 2760286"/>
                <a:gd name="connsiteX2" fmla="*/ 1697920 w 1697920"/>
                <a:gd name="connsiteY2" fmla="*/ 1535186 h 2760286"/>
                <a:gd name="connsiteX3" fmla="*/ 0 w 1697920"/>
                <a:gd name="connsiteY3" fmla="*/ 2760286 h 2760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97920" h="2760286">
                  <a:moveTo>
                    <a:pt x="0" y="2760286"/>
                  </a:moveTo>
                  <a:lnTo>
                    <a:pt x="77866" y="0"/>
                  </a:lnTo>
                  <a:lnTo>
                    <a:pt x="1697920" y="1535186"/>
                  </a:lnTo>
                  <a:lnTo>
                    <a:pt x="0" y="2760286"/>
                  </a:lnTo>
                  <a:close/>
                </a:path>
              </a:pathLst>
            </a:custGeom>
            <a:gradFill>
              <a:gsLst>
                <a:gs pos="93000">
                  <a:srgbClr val="52A4AE"/>
                </a:gs>
                <a:gs pos="40000">
                  <a:srgbClr val="92BFB5"/>
                </a:gs>
              </a:gsLst>
            </a:gradFill>
            <a:ln>
              <a:noFill/>
            </a:ln>
            <a:effectLst>
              <a:outerShdw blurRad="190500" dist="38100" dir="2700000" algn="tl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5" name="等腰三角形 21"/>
            <p:cNvSpPr/>
            <p:nvPr userDrawn="1"/>
          </p:nvSpPr>
          <p:spPr>
            <a:xfrm>
              <a:off x="7854758" y="-615311"/>
              <a:ext cx="1569062" cy="2897490"/>
            </a:xfrm>
            <a:custGeom>
              <a:avLst/>
              <a:gdLst>
                <a:gd name="connsiteX0" fmla="*/ 0 w 826718"/>
                <a:gd name="connsiteY0" fmla="*/ 851770 h 851770"/>
                <a:gd name="connsiteX1" fmla="*/ 413359 w 826718"/>
                <a:gd name="connsiteY1" fmla="*/ 0 h 851770"/>
                <a:gd name="connsiteX2" fmla="*/ 826718 w 826718"/>
                <a:gd name="connsiteY2" fmla="*/ 851770 h 851770"/>
                <a:gd name="connsiteX3" fmla="*/ 0 w 826718"/>
                <a:gd name="connsiteY3" fmla="*/ 851770 h 851770"/>
                <a:gd name="connsiteX0" fmla="*/ 0 w 826718"/>
                <a:gd name="connsiteY0" fmla="*/ 851770 h 851770"/>
                <a:gd name="connsiteX1" fmla="*/ 37578 w 826718"/>
                <a:gd name="connsiteY1" fmla="*/ 0 h 851770"/>
                <a:gd name="connsiteX2" fmla="*/ 826718 w 826718"/>
                <a:gd name="connsiteY2" fmla="*/ 851770 h 851770"/>
                <a:gd name="connsiteX3" fmla="*/ 0 w 826718"/>
                <a:gd name="connsiteY3" fmla="*/ 851770 h 851770"/>
                <a:gd name="connsiteX0" fmla="*/ 0 w 1127342"/>
                <a:gd name="connsiteY0" fmla="*/ 851770 h 851770"/>
                <a:gd name="connsiteX1" fmla="*/ 37578 w 1127342"/>
                <a:gd name="connsiteY1" fmla="*/ 0 h 851770"/>
                <a:gd name="connsiteX2" fmla="*/ 1127342 w 1127342"/>
                <a:gd name="connsiteY2" fmla="*/ 425885 h 851770"/>
                <a:gd name="connsiteX3" fmla="*/ 0 w 1127342"/>
                <a:gd name="connsiteY3" fmla="*/ 851770 h 851770"/>
                <a:gd name="connsiteX0" fmla="*/ 288099 w 1089764"/>
                <a:gd name="connsiteY0" fmla="*/ 801665 h 801665"/>
                <a:gd name="connsiteX1" fmla="*/ 0 w 1089764"/>
                <a:gd name="connsiteY1" fmla="*/ 0 h 801665"/>
                <a:gd name="connsiteX2" fmla="*/ 1089764 w 1089764"/>
                <a:gd name="connsiteY2" fmla="*/ 425885 h 801665"/>
                <a:gd name="connsiteX3" fmla="*/ 288099 w 1089764"/>
                <a:gd name="connsiteY3" fmla="*/ 801665 h 801665"/>
                <a:gd name="connsiteX0" fmla="*/ 75156 w 1089764"/>
                <a:gd name="connsiteY0" fmla="*/ 789139 h 789139"/>
                <a:gd name="connsiteX1" fmla="*/ 0 w 1089764"/>
                <a:gd name="connsiteY1" fmla="*/ 0 h 789139"/>
                <a:gd name="connsiteX2" fmla="*/ 1089764 w 1089764"/>
                <a:gd name="connsiteY2" fmla="*/ 425885 h 789139"/>
                <a:gd name="connsiteX3" fmla="*/ 75156 w 1089764"/>
                <a:gd name="connsiteY3" fmla="*/ 789139 h 789139"/>
                <a:gd name="connsiteX0" fmla="*/ 75156 w 889348"/>
                <a:gd name="connsiteY0" fmla="*/ 789139 h 864296"/>
                <a:gd name="connsiteX1" fmla="*/ 0 w 889348"/>
                <a:gd name="connsiteY1" fmla="*/ 0 h 864296"/>
                <a:gd name="connsiteX2" fmla="*/ 889348 w 889348"/>
                <a:gd name="connsiteY2" fmla="*/ 864296 h 864296"/>
                <a:gd name="connsiteX3" fmla="*/ 75156 w 889348"/>
                <a:gd name="connsiteY3" fmla="*/ 789139 h 864296"/>
                <a:gd name="connsiteX0" fmla="*/ 0 w 814192"/>
                <a:gd name="connsiteY0" fmla="*/ 750503 h 825660"/>
                <a:gd name="connsiteX1" fmla="*/ 588106 w 814192"/>
                <a:gd name="connsiteY1" fmla="*/ 0 h 825660"/>
                <a:gd name="connsiteX2" fmla="*/ 814192 w 814192"/>
                <a:gd name="connsiteY2" fmla="*/ 825660 h 825660"/>
                <a:gd name="connsiteX3" fmla="*/ 0 w 814192"/>
                <a:gd name="connsiteY3" fmla="*/ 750503 h 825660"/>
                <a:gd name="connsiteX0" fmla="*/ 0 w 852829"/>
                <a:gd name="connsiteY0" fmla="*/ 698988 h 825660"/>
                <a:gd name="connsiteX1" fmla="*/ 626743 w 852829"/>
                <a:gd name="connsiteY1" fmla="*/ 0 h 825660"/>
                <a:gd name="connsiteX2" fmla="*/ 852829 w 852829"/>
                <a:gd name="connsiteY2" fmla="*/ 825660 h 825660"/>
                <a:gd name="connsiteX3" fmla="*/ 0 w 852829"/>
                <a:gd name="connsiteY3" fmla="*/ 698988 h 825660"/>
                <a:gd name="connsiteX0" fmla="*/ 0 w 839950"/>
                <a:gd name="connsiteY0" fmla="*/ 698988 h 864297"/>
                <a:gd name="connsiteX1" fmla="*/ 626743 w 839950"/>
                <a:gd name="connsiteY1" fmla="*/ 0 h 864297"/>
                <a:gd name="connsiteX2" fmla="*/ 839950 w 839950"/>
                <a:gd name="connsiteY2" fmla="*/ 864297 h 864297"/>
                <a:gd name="connsiteX3" fmla="*/ 0 w 839950"/>
                <a:gd name="connsiteY3" fmla="*/ 698988 h 864297"/>
                <a:gd name="connsiteX0" fmla="*/ 0 w 988057"/>
                <a:gd name="connsiteY0" fmla="*/ 698988 h 1218466"/>
                <a:gd name="connsiteX1" fmla="*/ 626743 w 988057"/>
                <a:gd name="connsiteY1" fmla="*/ 0 h 1218466"/>
                <a:gd name="connsiteX2" fmla="*/ 988057 w 988057"/>
                <a:gd name="connsiteY2" fmla="*/ 1218466 h 1218466"/>
                <a:gd name="connsiteX3" fmla="*/ 0 w 988057"/>
                <a:gd name="connsiteY3" fmla="*/ 698988 h 1218466"/>
                <a:gd name="connsiteX0" fmla="*/ 0 w 1702129"/>
                <a:gd name="connsiteY0" fmla="*/ 666791 h 1186269"/>
                <a:gd name="connsiteX1" fmla="*/ 1702129 w 1702129"/>
                <a:gd name="connsiteY1" fmla="*/ 0 h 1186269"/>
                <a:gd name="connsiteX2" fmla="*/ 988057 w 1702129"/>
                <a:gd name="connsiteY2" fmla="*/ 1186269 h 1186269"/>
                <a:gd name="connsiteX3" fmla="*/ 0 w 1702129"/>
                <a:gd name="connsiteY3" fmla="*/ 666791 h 1186269"/>
                <a:gd name="connsiteX0" fmla="*/ 0 w 988057"/>
                <a:gd name="connsiteY0" fmla="*/ 2639970 h 3159448"/>
                <a:gd name="connsiteX1" fmla="*/ 65835 w 988057"/>
                <a:gd name="connsiteY1" fmla="*/ 0 h 3159448"/>
                <a:gd name="connsiteX2" fmla="*/ 988057 w 988057"/>
                <a:gd name="connsiteY2" fmla="*/ 3159448 h 3159448"/>
                <a:gd name="connsiteX3" fmla="*/ 0 w 988057"/>
                <a:gd name="connsiteY3" fmla="*/ 2639970 h 3159448"/>
                <a:gd name="connsiteX0" fmla="*/ 0 w 1697920"/>
                <a:gd name="connsiteY0" fmla="*/ 2639970 h 2639970"/>
                <a:gd name="connsiteX1" fmla="*/ 65835 w 1697920"/>
                <a:gd name="connsiteY1" fmla="*/ 0 h 2639970"/>
                <a:gd name="connsiteX2" fmla="*/ 1697920 w 1697920"/>
                <a:gd name="connsiteY2" fmla="*/ 1414870 h 2639970"/>
                <a:gd name="connsiteX3" fmla="*/ 0 w 1697920"/>
                <a:gd name="connsiteY3" fmla="*/ 2639970 h 2639970"/>
                <a:gd name="connsiteX0" fmla="*/ 0 w 1697920"/>
                <a:gd name="connsiteY0" fmla="*/ 2760286 h 2760286"/>
                <a:gd name="connsiteX1" fmla="*/ 77866 w 1697920"/>
                <a:gd name="connsiteY1" fmla="*/ 0 h 2760286"/>
                <a:gd name="connsiteX2" fmla="*/ 1697920 w 1697920"/>
                <a:gd name="connsiteY2" fmla="*/ 1535186 h 2760286"/>
                <a:gd name="connsiteX3" fmla="*/ 0 w 1697920"/>
                <a:gd name="connsiteY3" fmla="*/ 2760286 h 2760286"/>
                <a:gd name="connsiteX0" fmla="*/ 764345 w 1620054"/>
                <a:gd name="connsiteY0" fmla="*/ 2327149 h 2327149"/>
                <a:gd name="connsiteX1" fmla="*/ 0 w 1620054"/>
                <a:gd name="connsiteY1" fmla="*/ 0 h 2327149"/>
                <a:gd name="connsiteX2" fmla="*/ 1620054 w 1620054"/>
                <a:gd name="connsiteY2" fmla="*/ 1535186 h 2327149"/>
                <a:gd name="connsiteX3" fmla="*/ 764345 w 1620054"/>
                <a:gd name="connsiteY3" fmla="*/ 2327149 h 2327149"/>
                <a:gd name="connsiteX0" fmla="*/ 1546397 w 2402106"/>
                <a:gd name="connsiteY0" fmla="*/ 1725570 h 1725570"/>
                <a:gd name="connsiteX1" fmla="*/ 0 w 2402106"/>
                <a:gd name="connsiteY1" fmla="*/ 0 h 1725570"/>
                <a:gd name="connsiteX2" fmla="*/ 2402106 w 2402106"/>
                <a:gd name="connsiteY2" fmla="*/ 933607 h 1725570"/>
                <a:gd name="connsiteX3" fmla="*/ 1546397 w 2402106"/>
                <a:gd name="connsiteY3" fmla="*/ 1725570 h 1725570"/>
                <a:gd name="connsiteX0" fmla="*/ 1546397 w 1656148"/>
                <a:gd name="connsiteY0" fmla="*/ 2897490 h 2897490"/>
                <a:gd name="connsiteX1" fmla="*/ 0 w 1656148"/>
                <a:gd name="connsiteY1" fmla="*/ 1171920 h 2897490"/>
                <a:gd name="connsiteX2" fmla="*/ 1656148 w 1656148"/>
                <a:gd name="connsiteY2" fmla="*/ 0 h 2897490"/>
                <a:gd name="connsiteX3" fmla="*/ 1546397 w 1656148"/>
                <a:gd name="connsiteY3" fmla="*/ 2897490 h 2897490"/>
                <a:gd name="connsiteX0" fmla="*/ 1459311 w 1569062"/>
                <a:gd name="connsiteY0" fmla="*/ 2897490 h 2897490"/>
                <a:gd name="connsiteX1" fmla="*/ 0 w 1569062"/>
                <a:gd name="connsiteY1" fmla="*/ 1229977 h 2897490"/>
                <a:gd name="connsiteX2" fmla="*/ 1569062 w 1569062"/>
                <a:gd name="connsiteY2" fmla="*/ 0 h 2897490"/>
                <a:gd name="connsiteX3" fmla="*/ 1459311 w 1569062"/>
                <a:gd name="connsiteY3" fmla="*/ 2897490 h 28974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69062" h="2897490">
                  <a:moveTo>
                    <a:pt x="1459311" y="2897490"/>
                  </a:moveTo>
                  <a:lnTo>
                    <a:pt x="0" y="1229977"/>
                  </a:lnTo>
                  <a:lnTo>
                    <a:pt x="1569062" y="0"/>
                  </a:lnTo>
                  <a:lnTo>
                    <a:pt x="1459311" y="2897490"/>
                  </a:lnTo>
                  <a:close/>
                </a:path>
              </a:pathLst>
            </a:custGeom>
            <a:gradFill>
              <a:gsLst>
                <a:gs pos="100000">
                  <a:srgbClr val="52A4AE"/>
                </a:gs>
                <a:gs pos="37000">
                  <a:srgbClr val="92BFB5"/>
                </a:gs>
              </a:gsLst>
            </a:gradFill>
            <a:ln>
              <a:noFill/>
            </a:ln>
            <a:effectLst>
              <a:outerShdw blurRad="190500" dist="38100" dir="2700000" algn="tl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6" name="等腰三角形 21"/>
            <p:cNvSpPr/>
            <p:nvPr userDrawn="1"/>
          </p:nvSpPr>
          <p:spPr>
            <a:xfrm rot="19016716">
              <a:off x="7429689" y="1625281"/>
              <a:ext cx="749276" cy="473659"/>
            </a:xfrm>
            <a:custGeom>
              <a:avLst/>
              <a:gdLst>
                <a:gd name="connsiteX0" fmla="*/ 0 w 826718"/>
                <a:gd name="connsiteY0" fmla="*/ 851770 h 851770"/>
                <a:gd name="connsiteX1" fmla="*/ 413359 w 826718"/>
                <a:gd name="connsiteY1" fmla="*/ 0 h 851770"/>
                <a:gd name="connsiteX2" fmla="*/ 826718 w 826718"/>
                <a:gd name="connsiteY2" fmla="*/ 851770 h 851770"/>
                <a:gd name="connsiteX3" fmla="*/ 0 w 826718"/>
                <a:gd name="connsiteY3" fmla="*/ 851770 h 851770"/>
                <a:gd name="connsiteX0" fmla="*/ 0 w 826718"/>
                <a:gd name="connsiteY0" fmla="*/ 851770 h 851770"/>
                <a:gd name="connsiteX1" fmla="*/ 37578 w 826718"/>
                <a:gd name="connsiteY1" fmla="*/ 0 h 851770"/>
                <a:gd name="connsiteX2" fmla="*/ 826718 w 826718"/>
                <a:gd name="connsiteY2" fmla="*/ 851770 h 851770"/>
                <a:gd name="connsiteX3" fmla="*/ 0 w 826718"/>
                <a:gd name="connsiteY3" fmla="*/ 851770 h 851770"/>
                <a:gd name="connsiteX0" fmla="*/ 0 w 1127342"/>
                <a:gd name="connsiteY0" fmla="*/ 851770 h 851770"/>
                <a:gd name="connsiteX1" fmla="*/ 37578 w 1127342"/>
                <a:gd name="connsiteY1" fmla="*/ 0 h 851770"/>
                <a:gd name="connsiteX2" fmla="*/ 1127342 w 1127342"/>
                <a:gd name="connsiteY2" fmla="*/ 425885 h 851770"/>
                <a:gd name="connsiteX3" fmla="*/ 0 w 1127342"/>
                <a:gd name="connsiteY3" fmla="*/ 851770 h 851770"/>
                <a:gd name="connsiteX0" fmla="*/ 288099 w 1089764"/>
                <a:gd name="connsiteY0" fmla="*/ 801665 h 801665"/>
                <a:gd name="connsiteX1" fmla="*/ 0 w 1089764"/>
                <a:gd name="connsiteY1" fmla="*/ 0 h 801665"/>
                <a:gd name="connsiteX2" fmla="*/ 1089764 w 1089764"/>
                <a:gd name="connsiteY2" fmla="*/ 425885 h 801665"/>
                <a:gd name="connsiteX3" fmla="*/ 288099 w 1089764"/>
                <a:gd name="connsiteY3" fmla="*/ 801665 h 801665"/>
                <a:gd name="connsiteX0" fmla="*/ 75156 w 1089764"/>
                <a:gd name="connsiteY0" fmla="*/ 789139 h 789139"/>
                <a:gd name="connsiteX1" fmla="*/ 0 w 1089764"/>
                <a:gd name="connsiteY1" fmla="*/ 0 h 789139"/>
                <a:gd name="connsiteX2" fmla="*/ 1089764 w 1089764"/>
                <a:gd name="connsiteY2" fmla="*/ 425885 h 789139"/>
                <a:gd name="connsiteX3" fmla="*/ 75156 w 1089764"/>
                <a:gd name="connsiteY3" fmla="*/ 789139 h 789139"/>
                <a:gd name="connsiteX0" fmla="*/ 487232 w 1089764"/>
                <a:gd name="connsiteY0" fmla="*/ 1153500 h 1153499"/>
                <a:gd name="connsiteX1" fmla="*/ 0 w 1089764"/>
                <a:gd name="connsiteY1" fmla="*/ 0 h 1153499"/>
                <a:gd name="connsiteX2" fmla="*/ 1089764 w 1089764"/>
                <a:gd name="connsiteY2" fmla="*/ 425885 h 1153499"/>
                <a:gd name="connsiteX3" fmla="*/ 487232 w 1089764"/>
                <a:gd name="connsiteY3" fmla="*/ 1153500 h 1153499"/>
                <a:gd name="connsiteX0" fmla="*/ 545691 w 1148223"/>
                <a:gd name="connsiteY0" fmla="*/ 912867 h 912866"/>
                <a:gd name="connsiteX1" fmla="*/ 0 w 1148223"/>
                <a:gd name="connsiteY1" fmla="*/ 1 h 912866"/>
                <a:gd name="connsiteX2" fmla="*/ 1148223 w 1148223"/>
                <a:gd name="connsiteY2" fmla="*/ 185252 h 912866"/>
                <a:gd name="connsiteX3" fmla="*/ 545691 w 1148223"/>
                <a:gd name="connsiteY3" fmla="*/ 912867 h 912866"/>
                <a:gd name="connsiteX0" fmla="*/ 545691 w 1113510"/>
                <a:gd name="connsiteY0" fmla="*/ 1200100 h 1200099"/>
                <a:gd name="connsiteX1" fmla="*/ 0 w 1113510"/>
                <a:gd name="connsiteY1" fmla="*/ 287234 h 1200099"/>
                <a:gd name="connsiteX2" fmla="*/ 1113511 w 1113510"/>
                <a:gd name="connsiteY2" fmla="*/ 0 h 1200099"/>
                <a:gd name="connsiteX3" fmla="*/ 545691 w 1113510"/>
                <a:gd name="connsiteY3" fmla="*/ 1200100 h 1200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13510" h="1200099">
                  <a:moveTo>
                    <a:pt x="545691" y="1200100"/>
                  </a:moveTo>
                  <a:lnTo>
                    <a:pt x="0" y="287234"/>
                  </a:lnTo>
                  <a:lnTo>
                    <a:pt x="1113511" y="0"/>
                  </a:lnTo>
                  <a:lnTo>
                    <a:pt x="545691" y="1200100"/>
                  </a:lnTo>
                  <a:close/>
                </a:path>
              </a:pathLst>
            </a:custGeom>
            <a:gradFill>
              <a:gsLst>
                <a:gs pos="92000">
                  <a:srgbClr val="52A4AE"/>
                </a:gs>
                <a:gs pos="3000">
                  <a:srgbClr val="92BFB5"/>
                </a:gs>
              </a:gsLst>
              <a:lin ang="0" scaled="0"/>
            </a:gradFill>
            <a:ln>
              <a:noFill/>
            </a:ln>
            <a:effectLst>
              <a:outerShdw blurRad="190500" dist="38100" dir="2700000" algn="tl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7" name="等腰三角形 21"/>
            <p:cNvSpPr/>
            <p:nvPr userDrawn="1"/>
          </p:nvSpPr>
          <p:spPr>
            <a:xfrm rot="19016716">
              <a:off x="6932975" y="1332339"/>
              <a:ext cx="813578" cy="553129"/>
            </a:xfrm>
            <a:custGeom>
              <a:avLst/>
              <a:gdLst>
                <a:gd name="connsiteX0" fmla="*/ 0 w 826718"/>
                <a:gd name="connsiteY0" fmla="*/ 851770 h 851770"/>
                <a:gd name="connsiteX1" fmla="*/ 413359 w 826718"/>
                <a:gd name="connsiteY1" fmla="*/ 0 h 851770"/>
                <a:gd name="connsiteX2" fmla="*/ 826718 w 826718"/>
                <a:gd name="connsiteY2" fmla="*/ 851770 h 851770"/>
                <a:gd name="connsiteX3" fmla="*/ 0 w 826718"/>
                <a:gd name="connsiteY3" fmla="*/ 851770 h 851770"/>
                <a:gd name="connsiteX0" fmla="*/ 0 w 826718"/>
                <a:gd name="connsiteY0" fmla="*/ 851770 h 851770"/>
                <a:gd name="connsiteX1" fmla="*/ 37578 w 826718"/>
                <a:gd name="connsiteY1" fmla="*/ 0 h 851770"/>
                <a:gd name="connsiteX2" fmla="*/ 826718 w 826718"/>
                <a:gd name="connsiteY2" fmla="*/ 851770 h 851770"/>
                <a:gd name="connsiteX3" fmla="*/ 0 w 826718"/>
                <a:gd name="connsiteY3" fmla="*/ 851770 h 851770"/>
                <a:gd name="connsiteX0" fmla="*/ 0 w 1127342"/>
                <a:gd name="connsiteY0" fmla="*/ 851770 h 851770"/>
                <a:gd name="connsiteX1" fmla="*/ 37578 w 1127342"/>
                <a:gd name="connsiteY1" fmla="*/ 0 h 851770"/>
                <a:gd name="connsiteX2" fmla="*/ 1127342 w 1127342"/>
                <a:gd name="connsiteY2" fmla="*/ 425885 h 851770"/>
                <a:gd name="connsiteX3" fmla="*/ 0 w 1127342"/>
                <a:gd name="connsiteY3" fmla="*/ 851770 h 851770"/>
                <a:gd name="connsiteX0" fmla="*/ 288099 w 1089764"/>
                <a:gd name="connsiteY0" fmla="*/ 801665 h 801665"/>
                <a:gd name="connsiteX1" fmla="*/ 0 w 1089764"/>
                <a:gd name="connsiteY1" fmla="*/ 0 h 801665"/>
                <a:gd name="connsiteX2" fmla="*/ 1089764 w 1089764"/>
                <a:gd name="connsiteY2" fmla="*/ 425885 h 801665"/>
                <a:gd name="connsiteX3" fmla="*/ 288099 w 1089764"/>
                <a:gd name="connsiteY3" fmla="*/ 801665 h 801665"/>
                <a:gd name="connsiteX0" fmla="*/ 75156 w 1089764"/>
                <a:gd name="connsiteY0" fmla="*/ 789139 h 789139"/>
                <a:gd name="connsiteX1" fmla="*/ 0 w 1089764"/>
                <a:gd name="connsiteY1" fmla="*/ 0 h 789139"/>
                <a:gd name="connsiteX2" fmla="*/ 1089764 w 1089764"/>
                <a:gd name="connsiteY2" fmla="*/ 425885 h 789139"/>
                <a:gd name="connsiteX3" fmla="*/ 75156 w 1089764"/>
                <a:gd name="connsiteY3" fmla="*/ 789139 h 789139"/>
                <a:gd name="connsiteX0" fmla="*/ 487232 w 1089764"/>
                <a:gd name="connsiteY0" fmla="*/ 1153500 h 1153499"/>
                <a:gd name="connsiteX1" fmla="*/ 0 w 1089764"/>
                <a:gd name="connsiteY1" fmla="*/ 0 h 1153499"/>
                <a:gd name="connsiteX2" fmla="*/ 1089764 w 1089764"/>
                <a:gd name="connsiteY2" fmla="*/ 425885 h 1153499"/>
                <a:gd name="connsiteX3" fmla="*/ 487232 w 1089764"/>
                <a:gd name="connsiteY3" fmla="*/ 1153500 h 1153499"/>
                <a:gd name="connsiteX0" fmla="*/ 545691 w 1148223"/>
                <a:gd name="connsiteY0" fmla="*/ 912867 h 912866"/>
                <a:gd name="connsiteX1" fmla="*/ 0 w 1148223"/>
                <a:gd name="connsiteY1" fmla="*/ 1 h 912866"/>
                <a:gd name="connsiteX2" fmla="*/ 1148223 w 1148223"/>
                <a:gd name="connsiteY2" fmla="*/ 185252 h 912866"/>
                <a:gd name="connsiteX3" fmla="*/ 545691 w 1148223"/>
                <a:gd name="connsiteY3" fmla="*/ 912867 h 912866"/>
                <a:gd name="connsiteX0" fmla="*/ 545691 w 1113510"/>
                <a:gd name="connsiteY0" fmla="*/ 1200100 h 1200099"/>
                <a:gd name="connsiteX1" fmla="*/ 0 w 1113510"/>
                <a:gd name="connsiteY1" fmla="*/ 287234 h 1200099"/>
                <a:gd name="connsiteX2" fmla="*/ 1113511 w 1113510"/>
                <a:gd name="connsiteY2" fmla="*/ 0 h 1200099"/>
                <a:gd name="connsiteX3" fmla="*/ 545691 w 1113510"/>
                <a:gd name="connsiteY3" fmla="*/ 1200100 h 1200099"/>
                <a:gd name="connsiteX0" fmla="*/ 302414 w 1113511"/>
                <a:gd name="connsiteY0" fmla="*/ 1688683 h 1688683"/>
                <a:gd name="connsiteX1" fmla="*/ 0 w 1113511"/>
                <a:gd name="connsiteY1" fmla="*/ 287234 h 1688683"/>
                <a:gd name="connsiteX2" fmla="*/ 1113511 w 1113511"/>
                <a:gd name="connsiteY2" fmla="*/ 0 h 1688683"/>
                <a:gd name="connsiteX3" fmla="*/ 302414 w 1113511"/>
                <a:gd name="connsiteY3" fmla="*/ 1688683 h 1688683"/>
                <a:gd name="connsiteX0" fmla="*/ 302414 w 1209070"/>
                <a:gd name="connsiteY0" fmla="*/ 1401450 h 1401450"/>
                <a:gd name="connsiteX1" fmla="*/ 0 w 1209070"/>
                <a:gd name="connsiteY1" fmla="*/ 1 h 1401450"/>
                <a:gd name="connsiteX2" fmla="*/ 1209069 w 1209070"/>
                <a:gd name="connsiteY2" fmla="*/ 699361 h 1401450"/>
                <a:gd name="connsiteX3" fmla="*/ 302414 w 1209070"/>
                <a:gd name="connsiteY3" fmla="*/ 1401450 h 1401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09070" h="1401450">
                  <a:moveTo>
                    <a:pt x="302414" y="1401450"/>
                  </a:moveTo>
                  <a:lnTo>
                    <a:pt x="0" y="1"/>
                  </a:lnTo>
                  <a:lnTo>
                    <a:pt x="1209069" y="699361"/>
                  </a:lnTo>
                  <a:lnTo>
                    <a:pt x="302414" y="1401450"/>
                  </a:lnTo>
                  <a:close/>
                </a:path>
              </a:pathLst>
            </a:custGeom>
            <a:gradFill>
              <a:gsLst>
                <a:gs pos="92000">
                  <a:srgbClr val="92BFB5"/>
                </a:gs>
                <a:gs pos="3000">
                  <a:srgbClr val="B6D3B7"/>
                </a:gs>
              </a:gsLst>
              <a:lin ang="0" scaled="0"/>
            </a:gradFill>
            <a:ln>
              <a:noFill/>
            </a:ln>
            <a:effectLst>
              <a:outerShdw blurRad="190500" dist="38100" dir="2700000" algn="tl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8" name="等腰三角形 21"/>
            <p:cNvSpPr/>
            <p:nvPr userDrawn="1"/>
          </p:nvSpPr>
          <p:spPr>
            <a:xfrm rot="19016716">
              <a:off x="6404298" y="1055749"/>
              <a:ext cx="493101" cy="564862"/>
            </a:xfrm>
            <a:custGeom>
              <a:avLst/>
              <a:gdLst>
                <a:gd name="connsiteX0" fmla="*/ 0 w 826718"/>
                <a:gd name="connsiteY0" fmla="*/ 851770 h 851770"/>
                <a:gd name="connsiteX1" fmla="*/ 413359 w 826718"/>
                <a:gd name="connsiteY1" fmla="*/ 0 h 851770"/>
                <a:gd name="connsiteX2" fmla="*/ 826718 w 826718"/>
                <a:gd name="connsiteY2" fmla="*/ 851770 h 851770"/>
                <a:gd name="connsiteX3" fmla="*/ 0 w 826718"/>
                <a:gd name="connsiteY3" fmla="*/ 851770 h 851770"/>
                <a:gd name="connsiteX0" fmla="*/ 0 w 826718"/>
                <a:gd name="connsiteY0" fmla="*/ 851770 h 851770"/>
                <a:gd name="connsiteX1" fmla="*/ 37578 w 826718"/>
                <a:gd name="connsiteY1" fmla="*/ 0 h 851770"/>
                <a:gd name="connsiteX2" fmla="*/ 826718 w 826718"/>
                <a:gd name="connsiteY2" fmla="*/ 851770 h 851770"/>
                <a:gd name="connsiteX3" fmla="*/ 0 w 826718"/>
                <a:gd name="connsiteY3" fmla="*/ 851770 h 851770"/>
                <a:gd name="connsiteX0" fmla="*/ 0 w 1127342"/>
                <a:gd name="connsiteY0" fmla="*/ 851770 h 851770"/>
                <a:gd name="connsiteX1" fmla="*/ 37578 w 1127342"/>
                <a:gd name="connsiteY1" fmla="*/ 0 h 851770"/>
                <a:gd name="connsiteX2" fmla="*/ 1127342 w 1127342"/>
                <a:gd name="connsiteY2" fmla="*/ 425885 h 851770"/>
                <a:gd name="connsiteX3" fmla="*/ 0 w 1127342"/>
                <a:gd name="connsiteY3" fmla="*/ 851770 h 851770"/>
                <a:gd name="connsiteX0" fmla="*/ 288099 w 1089764"/>
                <a:gd name="connsiteY0" fmla="*/ 801665 h 801665"/>
                <a:gd name="connsiteX1" fmla="*/ 0 w 1089764"/>
                <a:gd name="connsiteY1" fmla="*/ 0 h 801665"/>
                <a:gd name="connsiteX2" fmla="*/ 1089764 w 1089764"/>
                <a:gd name="connsiteY2" fmla="*/ 425885 h 801665"/>
                <a:gd name="connsiteX3" fmla="*/ 288099 w 1089764"/>
                <a:gd name="connsiteY3" fmla="*/ 801665 h 801665"/>
                <a:gd name="connsiteX0" fmla="*/ 75156 w 1089764"/>
                <a:gd name="connsiteY0" fmla="*/ 789139 h 789139"/>
                <a:gd name="connsiteX1" fmla="*/ 0 w 1089764"/>
                <a:gd name="connsiteY1" fmla="*/ 0 h 789139"/>
                <a:gd name="connsiteX2" fmla="*/ 1089764 w 1089764"/>
                <a:gd name="connsiteY2" fmla="*/ 425885 h 789139"/>
                <a:gd name="connsiteX3" fmla="*/ 75156 w 1089764"/>
                <a:gd name="connsiteY3" fmla="*/ 789139 h 789139"/>
                <a:gd name="connsiteX0" fmla="*/ 487232 w 1089764"/>
                <a:gd name="connsiteY0" fmla="*/ 1153500 h 1153499"/>
                <a:gd name="connsiteX1" fmla="*/ 0 w 1089764"/>
                <a:gd name="connsiteY1" fmla="*/ 0 h 1153499"/>
                <a:gd name="connsiteX2" fmla="*/ 1089764 w 1089764"/>
                <a:gd name="connsiteY2" fmla="*/ 425885 h 1153499"/>
                <a:gd name="connsiteX3" fmla="*/ 487232 w 1089764"/>
                <a:gd name="connsiteY3" fmla="*/ 1153500 h 1153499"/>
                <a:gd name="connsiteX0" fmla="*/ 545691 w 1148223"/>
                <a:gd name="connsiteY0" fmla="*/ 912867 h 912866"/>
                <a:gd name="connsiteX1" fmla="*/ 0 w 1148223"/>
                <a:gd name="connsiteY1" fmla="*/ 1 h 912866"/>
                <a:gd name="connsiteX2" fmla="*/ 1148223 w 1148223"/>
                <a:gd name="connsiteY2" fmla="*/ 185252 h 912866"/>
                <a:gd name="connsiteX3" fmla="*/ 545691 w 1148223"/>
                <a:gd name="connsiteY3" fmla="*/ 912867 h 912866"/>
                <a:gd name="connsiteX0" fmla="*/ 545691 w 1113510"/>
                <a:gd name="connsiteY0" fmla="*/ 1200100 h 1200099"/>
                <a:gd name="connsiteX1" fmla="*/ 0 w 1113510"/>
                <a:gd name="connsiteY1" fmla="*/ 287234 h 1200099"/>
                <a:gd name="connsiteX2" fmla="*/ 1113511 w 1113510"/>
                <a:gd name="connsiteY2" fmla="*/ 0 h 1200099"/>
                <a:gd name="connsiteX3" fmla="*/ 545691 w 1113510"/>
                <a:gd name="connsiteY3" fmla="*/ 1200100 h 1200099"/>
                <a:gd name="connsiteX0" fmla="*/ 302414 w 1113511"/>
                <a:gd name="connsiteY0" fmla="*/ 1688683 h 1688683"/>
                <a:gd name="connsiteX1" fmla="*/ 0 w 1113511"/>
                <a:gd name="connsiteY1" fmla="*/ 287234 h 1688683"/>
                <a:gd name="connsiteX2" fmla="*/ 1113511 w 1113511"/>
                <a:gd name="connsiteY2" fmla="*/ 0 h 1688683"/>
                <a:gd name="connsiteX3" fmla="*/ 302414 w 1113511"/>
                <a:gd name="connsiteY3" fmla="*/ 1688683 h 1688683"/>
                <a:gd name="connsiteX0" fmla="*/ 302414 w 1209070"/>
                <a:gd name="connsiteY0" fmla="*/ 1401450 h 1401450"/>
                <a:gd name="connsiteX1" fmla="*/ 0 w 1209070"/>
                <a:gd name="connsiteY1" fmla="*/ 1 h 1401450"/>
                <a:gd name="connsiteX2" fmla="*/ 1209069 w 1209070"/>
                <a:gd name="connsiteY2" fmla="*/ 699361 h 1401450"/>
                <a:gd name="connsiteX3" fmla="*/ 302414 w 1209070"/>
                <a:gd name="connsiteY3" fmla="*/ 1401450 h 1401450"/>
                <a:gd name="connsiteX0" fmla="*/ 0 w 1451958"/>
                <a:gd name="connsiteY0" fmla="*/ 699715 h 699715"/>
                <a:gd name="connsiteX1" fmla="*/ 242889 w 1451958"/>
                <a:gd name="connsiteY1" fmla="*/ 1 h 699715"/>
                <a:gd name="connsiteX2" fmla="*/ 1451958 w 1451958"/>
                <a:gd name="connsiteY2" fmla="*/ 699361 h 699715"/>
                <a:gd name="connsiteX3" fmla="*/ 0 w 1451958"/>
                <a:gd name="connsiteY3" fmla="*/ 699715 h 699715"/>
                <a:gd name="connsiteX0" fmla="*/ 0 w 732805"/>
                <a:gd name="connsiteY0" fmla="*/ 699715 h 1431177"/>
                <a:gd name="connsiteX1" fmla="*/ 242889 w 732805"/>
                <a:gd name="connsiteY1" fmla="*/ 1 h 1431177"/>
                <a:gd name="connsiteX2" fmla="*/ 732804 w 732805"/>
                <a:gd name="connsiteY2" fmla="*/ 1431176 h 1431177"/>
                <a:gd name="connsiteX3" fmla="*/ 0 w 732805"/>
                <a:gd name="connsiteY3" fmla="*/ 699715 h 14311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2805" h="1431177">
                  <a:moveTo>
                    <a:pt x="0" y="699715"/>
                  </a:moveTo>
                  <a:lnTo>
                    <a:pt x="242889" y="1"/>
                  </a:lnTo>
                  <a:lnTo>
                    <a:pt x="732804" y="1431176"/>
                  </a:lnTo>
                  <a:lnTo>
                    <a:pt x="0" y="699715"/>
                  </a:lnTo>
                  <a:close/>
                </a:path>
              </a:pathLst>
            </a:custGeom>
            <a:gradFill>
              <a:gsLst>
                <a:gs pos="92000">
                  <a:srgbClr val="52A4AE"/>
                </a:gs>
                <a:gs pos="3000">
                  <a:srgbClr val="92BFB5"/>
                </a:gs>
              </a:gsLst>
              <a:lin ang="0" scaled="0"/>
            </a:gradFill>
            <a:ln>
              <a:noFill/>
            </a:ln>
            <a:effectLst>
              <a:outerShdw blurRad="190500" dist="38100" dir="2700000" algn="tl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9" name="等腰三角形 21"/>
            <p:cNvSpPr/>
            <p:nvPr userDrawn="1"/>
          </p:nvSpPr>
          <p:spPr>
            <a:xfrm rot="19016716">
              <a:off x="6519455" y="1855065"/>
              <a:ext cx="420702" cy="399392"/>
            </a:xfrm>
            <a:custGeom>
              <a:avLst/>
              <a:gdLst>
                <a:gd name="connsiteX0" fmla="*/ 0 w 826718"/>
                <a:gd name="connsiteY0" fmla="*/ 851770 h 851770"/>
                <a:gd name="connsiteX1" fmla="*/ 413359 w 826718"/>
                <a:gd name="connsiteY1" fmla="*/ 0 h 851770"/>
                <a:gd name="connsiteX2" fmla="*/ 826718 w 826718"/>
                <a:gd name="connsiteY2" fmla="*/ 851770 h 851770"/>
                <a:gd name="connsiteX3" fmla="*/ 0 w 826718"/>
                <a:gd name="connsiteY3" fmla="*/ 851770 h 851770"/>
                <a:gd name="connsiteX0" fmla="*/ 0 w 826718"/>
                <a:gd name="connsiteY0" fmla="*/ 851770 h 851770"/>
                <a:gd name="connsiteX1" fmla="*/ 37578 w 826718"/>
                <a:gd name="connsiteY1" fmla="*/ 0 h 851770"/>
                <a:gd name="connsiteX2" fmla="*/ 826718 w 826718"/>
                <a:gd name="connsiteY2" fmla="*/ 851770 h 851770"/>
                <a:gd name="connsiteX3" fmla="*/ 0 w 826718"/>
                <a:gd name="connsiteY3" fmla="*/ 851770 h 851770"/>
                <a:gd name="connsiteX0" fmla="*/ 0 w 1127342"/>
                <a:gd name="connsiteY0" fmla="*/ 851770 h 851770"/>
                <a:gd name="connsiteX1" fmla="*/ 37578 w 1127342"/>
                <a:gd name="connsiteY1" fmla="*/ 0 h 851770"/>
                <a:gd name="connsiteX2" fmla="*/ 1127342 w 1127342"/>
                <a:gd name="connsiteY2" fmla="*/ 425885 h 851770"/>
                <a:gd name="connsiteX3" fmla="*/ 0 w 1127342"/>
                <a:gd name="connsiteY3" fmla="*/ 851770 h 851770"/>
                <a:gd name="connsiteX0" fmla="*/ 288099 w 1089764"/>
                <a:gd name="connsiteY0" fmla="*/ 801665 h 801665"/>
                <a:gd name="connsiteX1" fmla="*/ 0 w 1089764"/>
                <a:gd name="connsiteY1" fmla="*/ 0 h 801665"/>
                <a:gd name="connsiteX2" fmla="*/ 1089764 w 1089764"/>
                <a:gd name="connsiteY2" fmla="*/ 425885 h 801665"/>
                <a:gd name="connsiteX3" fmla="*/ 288099 w 1089764"/>
                <a:gd name="connsiteY3" fmla="*/ 801665 h 801665"/>
                <a:gd name="connsiteX0" fmla="*/ 75156 w 1089764"/>
                <a:gd name="connsiteY0" fmla="*/ 789139 h 789139"/>
                <a:gd name="connsiteX1" fmla="*/ 0 w 1089764"/>
                <a:gd name="connsiteY1" fmla="*/ 0 h 789139"/>
                <a:gd name="connsiteX2" fmla="*/ 1089764 w 1089764"/>
                <a:gd name="connsiteY2" fmla="*/ 425885 h 789139"/>
                <a:gd name="connsiteX3" fmla="*/ 75156 w 1089764"/>
                <a:gd name="connsiteY3" fmla="*/ 789139 h 789139"/>
                <a:gd name="connsiteX0" fmla="*/ 487232 w 1089764"/>
                <a:gd name="connsiteY0" fmla="*/ 1153500 h 1153499"/>
                <a:gd name="connsiteX1" fmla="*/ 0 w 1089764"/>
                <a:gd name="connsiteY1" fmla="*/ 0 h 1153499"/>
                <a:gd name="connsiteX2" fmla="*/ 1089764 w 1089764"/>
                <a:gd name="connsiteY2" fmla="*/ 425885 h 1153499"/>
                <a:gd name="connsiteX3" fmla="*/ 487232 w 1089764"/>
                <a:gd name="connsiteY3" fmla="*/ 1153500 h 1153499"/>
                <a:gd name="connsiteX0" fmla="*/ 545691 w 1148223"/>
                <a:gd name="connsiteY0" fmla="*/ 912867 h 912866"/>
                <a:gd name="connsiteX1" fmla="*/ 0 w 1148223"/>
                <a:gd name="connsiteY1" fmla="*/ 1 h 912866"/>
                <a:gd name="connsiteX2" fmla="*/ 1148223 w 1148223"/>
                <a:gd name="connsiteY2" fmla="*/ 185252 h 912866"/>
                <a:gd name="connsiteX3" fmla="*/ 545691 w 1148223"/>
                <a:gd name="connsiteY3" fmla="*/ 912867 h 912866"/>
                <a:gd name="connsiteX0" fmla="*/ 545691 w 1113510"/>
                <a:gd name="connsiteY0" fmla="*/ 1200100 h 1200099"/>
                <a:gd name="connsiteX1" fmla="*/ 0 w 1113510"/>
                <a:gd name="connsiteY1" fmla="*/ 287234 h 1200099"/>
                <a:gd name="connsiteX2" fmla="*/ 1113511 w 1113510"/>
                <a:gd name="connsiteY2" fmla="*/ 0 h 1200099"/>
                <a:gd name="connsiteX3" fmla="*/ 545691 w 1113510"/>
                <a:gd name="connsiteY3" fmla="*/ 1200100 h 1200099"/>
                <a:gd name="connsiteX0" fmla="*/ 302414 w 1113511"/>
                <a:gd name="connsiteY0" fmla="*/ 1688683 h 1688683"/>
                <a:gd name="connsiteX1" fmla="*/ 0 w 1113511"/>
                <a:gd name="connsiteY1" fmla="*/ 287234 h 1688683"/>
                <a:gd name="connsiteX2" fmla="*/ 1113511 w 1113511"/>
                <a:gd name="connsiteY2" fmla="*/ 0 h 1688683"/>
                <a:gd name="connsiteX3" fmla="*/ 302414 w 1113511"/>
                <a:gd name="connsiteY3" fmla="*/ 1688683 h 1688683"/>
                <a:gd name="connsiteX0" fmla="*/ 302414 w 1209070"/>
                <a:gd name="connsiteY0" fmla="*/ 1401450 h 1401450"/>
                <a:gd name="connsiteX1" fmla="*/ 0 w 1209070"/>
                <a:gd name="connsiteY1" fmla="*/ 1 h 1401450"/>
                <a:gd name="connsiteX2" fmla="*/ 1209069 w 1209070"/>
                <a:gd name="connsiteY2" fmla="*/ 699361 h 1401450"/>
                <a:gd name="connsiteX3" fmla="*/ 302414 w 1209070"/>
                <a:gd name="connsiteY3" fmla="*/ 1401450 h 1401450"/>
                <a:gd name="connsiteX0" fmla="*/ 0 w 1451958"/>
                <a:gd name="connsiteY0" fmla="*/ 699715 h 699715"/>
                <a:gd name="connsiteX1" fmla="*/ 242889 w 1451958"/>
                <a:gd name="connsiteY1" fmla="*/ 1 h 699715"/>
                <a:gd name="connsiteX2" fmla="*/ 1451958 w 1451958"/>
                <a:gd name="connsiteY2" fmla="*/ 699361 h 699715"/>
                <a:gd name="connsiteX3" fmla="*/ 0 w 1451958"/>
                <a:gd name="connsiteY3" fmla="*/ 699715 h 699715"/>
                <a:gd name="connsiteX0" fmla="*/ 0 w 732805"/>
                <a:gd name="connsiteY0" fmla="*/ 699715 h 1431177"/>
                <a:gd name="connsiteX1" fmla="*/ 242889 w 732805"/>
                <a:gd name="connsiteY1" fmla="*/ 1 h 1431177"/>
                <a:gd name="connsiteX2" fmla="*/ 732804 w 732805"/>
                <a:gd name="connsiteY2" fmla="*/ 1431176 h 1431177"/>
                <a:gd name="connsiteX3" fmla="*/ 0 w 732805"/>
                <a:gd name="connsiteY3" fmla="*/ 699715 h 1431177"/>
                <a:gd name="connsiteX0" fmla="*/ 0 w 732804"/>
                <a:gd name="connsiteY0" fmla="*/ 424454 h 1155916"/>
                <a:gd name="connsiteX1" fmla="*/ 703793 w 732804"/>
                <a:gd name="connsiteY1" fmla="*/ 1 h 1155916"/>
                <a:gd name="connsiteX2" fmla="*/ 732804 w 732804"/>
                <a:gd name="connsiteY2" fmla="*/ 1155915 h 1155916"/>
                <a:gd name="connsiteX3" fmla="*/ 0 w 732804"/>
                <a:gd name="connsiteY3" fmla="*/ 424454 h 1155916"/>
                <a:gd name="connsiteX0" fmla="*/ 0 w 703794"/>
                <a:gd name="connsiteY0" fmla="*/ 424454 h 1436384"/>
                <a:gd name="connsiteX1" fmla="*/ 703793 w 703794"/>
                <a:gd name="connsiteY1" fmla="*/ 1 h 1436384"/>
                <a:gd name="connsiteX2" fmla="*/ 358875 w 703794"/>
                <a:gd name="connsiteY2" fmla="*/ 1436384 h 1436384"/>
                <a:gd name="connsiteX3" fmla="*/ 0 w 703794"/>
                <a:gd name="connsiteY3" fmla="*/ 424454 h 1436384"/>
                <a:gd name="connsiteX0" fmla="*/ 0 w 625213"/>
                <a:gd name="connsiteY0" fmla="*/ 0 h 1011930"/>
                <a:gd name="connsiteX1" fmla="*/ 625212 w 625213"/>
                <a:gd name="connsiteY1" fmla="*/ 76158 h 1011930"/>
                <a:gd name="connsiteX2" fmla="*/ 358875 w 625213"/>
                <a:gd name="connsiteY2" fmla="*/ 1011930 h 1011930"/>
                <a:gd name="connsiteX3" fmla="*/ 0 w 625213"/>
                <a:gd name="connsiteY3" fmla="*/ 0 h 1011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25213" h="1011930">
                  <a:moveTo>
                    <a:pt x="0" y="0"/>
                  </a:moveTo>
                  <a:lnTo>
                    <a:pt x="625212" y="76158"/>
                  </a:lnTo>
                  <a:lnTo>
                    <a:pt x="358875" y="101193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92000">
                  <a:srgbClr val="92BFB5"/>
                </a:gs>
                <a:gs pos="3000">
                  <a:srgbClr val="B6D3B7"/>
                </a:gs>
              </a:gsLst>
              <a:lin ang="0" scaled="0"/>
            </a:gradFill>
            <a:ln>
              <a:noFill/>
            </a:ln>
            <a:effectLst>
              <a:outerShdw blurRad="190500" dist="38100" dir="2700000" algn="tl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0" name="矩形 29"/>
          <p:cNvSpPr/>
          <p:nvPr userDrawn="1"/>
        </p:nvSpPr>
        <p:spPr>
          <a:xfrm>
            <a:off x="197820" y="263237"/>
            <a:ext cx="11797868" cy="66058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等腰三角形 30"/>
          <p:cNvSpPr/>
          <p:nvPr userDrawn="1"/>
        </p:nvSpPr>
        <p:spPr>
          <a:xfrm>
            <a:off x="6386946" y="5422432"/>
            <a:ext cx="5822505" cy="1446611"/>
          </a:xfrm>
          <a:prstGeom prst="triangle">
            <a:avLst>
              <a:gd name="adj" fmla="val 100000"/>
            </a:avLst>
          </a:prstGeom>
          <a:gradFill>
            <a:gsLst>
              <a:gs pos="67000">
                <a:srgbClr val="FFFFFF"/>
              </a:gs>
              <a:gs pos="0">
                <a:srgbClr val="E1EAEF">
                  <a:alpha val="57000"/>
                </a:srgb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32" name="组合 31"/>
          <p:cNvGrpSpPr/>
          <p:nvPr userDrawn="1"/>
        </p:nvGrpSpPr>
        <p:grpSpPr>
          <a:xfrm>
            <a:off x="5659987" y="1377793"/>
            <a:ext cx="906097" cy="0"/>
            <a:chOff x="5444832" y="1399309"/>
            <a:chExt cx="906097" cy="0"/>
          </a:xfrm>
        </p:grpSpPr>
        <p:cxnSp>
          <p:nvCxnSpPr>
            <p:cNvPr id="33" name="直接连接符 32"/>
            <p:cNvCxnSpPr/>
            <p:nvPr/>
          </p:nvCxnSpPr>
          <p:spPr>
            <a:xfrm>
              <a:off x="5444832" y="1399309"/>
              <a:ext cx="454994" cy="0"/>
            </a:xfrm>
            <a:prstGeom prst="line">
              <a:avLst/>
            </a:prstGeom>
            <a:ln w="57150">
              <a:gradFill>
                <a:gsLst>
                  <a:gs pos="0">
                    <a:srgbClr val="92BFB5"/>
                  </a:gs>
                  <a:gs pos="100000">
                    <a:srgbClr val="52A4AE"/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接连接符 33"/>
            <p:cNvCxnSpPr/>
            <p:nvPr/>
          </p:nvCxnSpPr>
          <p:spPr>
            <a:xfrm>
              <a:off x="5895935" y="1399309"/>
              <a:ext cx="454994" cy="0"/>
            </a:xfrm>
            <a:prstGeom prst="line">
              <a:avLst/>
            </a:prstGeom>
            <a:ln w="5715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208715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/>
          <p:cNvGrpSpPr/>
          <p:nvPr userDrawn="1"/>
        </p:nvGrpSpPr>
        <p:grpSpPr>
          <a:xfrm flipH="1" flipV="1">
            <a:off x="-15944" y="5422431"/>
            <a:ext cx="1120172" cy="1152143"/>
            <a:chOff x="1565992" y="3100101"/>
            <a:chExt cx="1406469" cy="2632106"/>
          </a:xfrm>
        </p:grpSpPr>
        <p:sp>
          <p:nvSpPr>
            <p:cNvPr id="16" name="等腰三角形 26"/>
            <p:cNvSpPr/>
            <p:nvPr userDrawn="1"/>
          </p:nvSpPr>
          <p:spPr>
            <a:xfrm flipV="1">
              <a:off x="1565992" y="3111145"/>
              <a:ext cx="1406469" cy="2621062"/>
            </a:xfrm>
            <a:custGeom>
              <a:avLst/>
              <a:gdLst>
                <a:gd name="connsiteX0" fmla="*/ 0 w 1406469"/>
                <a:gd name="connsiteY0" fmla="*/ 3476740 h 3476740"/>
                <a:gd name="connsiteX1" fmla="*/ 1406469 w 1406469"/>
                <a:gd name="connsiteY1" fmla="*/ 0 h 3476740"/>
                <a:gd name="connsiteX2" fmla="*/ 1406469 w 1406469"/>
                <a:gd name="connsiteY2" fmla="*/ 3476740 h 3476740"/>
                <a:gd name="connsiteX3" fmla="*/ 0 w 1406469"/>
                <a:gd name="connsiteY3" fmla="*/ 3476740 h 3476740"/>
                <a:gd name="connsiteX0" fmla="*/ 0 w 1406469"/>
                <a:gd name="connsiteY0" fmla="*/ 3476740 h 3476740"/>
                <a:gd name="connsiteX1" fmla="*/ 1406469 w 1406469"/>
                <a:gd name="connsiteY1" fmla="*/ 0 h 3476740"/>
                <a:gd name="connsiteX2" fmla="*/ 1400412 w 1406469"/>
                <a:gd name="connsiteY2" fmla="*/ 881316 h 3476740"/>
                <a:gd name="connsiteX3" fmla="*/ 1406469 w 1406469"/>
                <a:gd name="connsiteY3" fmla="*/ 3476740 h 3476740"/>
                <a:gd name="connsiteX4" fmla="*/ 0 w 1406469"/>
                <a:gd name="connsiteY4" fmla="*/ 3476740 h 3476740"/>
                <a:gd name="connsiteX0" fmla="*/ 0 w 1406469"/>
                <a:gd name="connsiteY0" fmla="*/ 3476740 h 3476740"/>
                <a:gd name="connsiteX1" fmla="*/ 1058581 w 1406469"/>
                <a:gd name="connsiteY1" fmla="*/ 855678 h 3476740"/>
                <a:gd name="connsiteX2" fmla="*/ 1406469 w 1406469"/>
                <a:gd name="connsiteY2" fmla="*/ 0 h 3476740"/>
                <a:gd name="connsiteX3" fmla="*/ 1400412 w 1406469"/>
                <a:gd name="connsiteY3" fmla="*/ 881316 h 3476740"/>
                <a:gd name="connsiteX4" fmla="*/ 1406469 w 1406469"/>
                <a:gd name="connsiteY4" fmla="*/ 3476740 h 3476740"/>
                <a:gd name="connsiteX5" fmla="*/ 0 w 1406469"/>
                <a:gd name="connsiteY5" fmla="*/ 3476740 h 3476740"/>
                <a:gd name="connsiteX0" fmla="*/ 0 w 1406469"/>
                <a:gd name="connsiteY0" fmla="*/ 2621062 h 2621062"/>
                <a:gd name="connsiteX1" fmla="*/ 1058581 w 1406469"/>
                <a:gd name="connsiteY1" fmla="*/ 0 h 2621062"/>
                <a:gd name="connsiteX2" fmla="*/ 1400412 w 1406469"/>
                <a:gd name="connsiteY2" fmla="*/ 25638 h 2621062"/>
                <a:gd name="connsiteX3" fmla="*/ 1406469 w 1406469"/>
                <a:gd name="connsiteY3" fmla="*/ 2621062 h 2621062"/>
                <a:gd name="connsiteX4" fmla="*/ 0 w 1406469"/>
                <a:gd name="connsiteY4" fmla="*/ 2621062 h 2621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6469" h="2621062">
                  <a:moveTo>
                    <a:pt x="0" y="2621062"/>
                  </a:moveTo>
                  <a:lnTo>
                    <a:pt x="1058581" y="0"/>
                  </a:lnTo>
                  <a:lnTo>
                    <a:pt x="1400412" y="25638"/>
                  </a:lnTo>
                  <a:lnTo>
                    <a:pt x="1406469" y="2621062"/>
                  </a:lnTo>
                  <a:lnTo>
                    <a:pt x="0" y="2621062"/>
                  </a:lnTo>
                  <a:close/>
                </a:path>
              </a:pathLst>
            </a:custGeom>
            <a:gradFill>
              <a:gsLst>
                <a:gs pos="76000">
                  <a:srgbClr val="52A4AE"/>
                </a:gs>
                <a:gs pos="37000">
                  <a:srgbClr val="92BFB5"/>
                </a:gs>
              </a:gsLst>
              <a:lin ang="1200000" scaled="0"/>
            </a:gradFill>
            <a:ln>
              <a:noFill/>
            </a:ln>
            <a:effectLst>
              <a:outerShdw blurRad="190500" dist="38100" dir="2700000" algn="tl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等腰三角形 16"/>
            <p:cNvSpPr/>
            <p:nvPr userDrawn="1"/>
          </p:nvSpPr>
          <p:spPr>
            <a:xfrm flipV="1">
              <a:off x="1779353" y="3100101"/>
              <a:ext cx="1175657" cy="1389601"/>
            </a:xfrm>
            <a:prstGeom prst="triangle">
              <a:avLst>
                <a:gd name="adj" fmla="val 100000"/>
              </a:avLst>
            </a:prstGeom>
            <a:gradFill>
              <a:gsLst>
                <a:gs pos="100000">
                  <a:srgbClr val="77B6BF"/>
                </a:gs>
                <a:gs pos="45000">
                  <a:srgbClr val="92BFB5"/>
                </a:gs>
              </a:gsLst>
            </a:gradFill>
            <a:ln>
              <a:noFill/>
            </a:ln>
            <a:effectLst>
              <a:outerShdw blurRad="190500" dist="38100" dir="2700000" algn="tl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8" name="组合 17"/>
          <p:cNvGrpSpPr/>
          <p:nvPr userDrawn="1"/>
        </p:nvGrpSpPr>
        <p:grpSpPr>
          <a:xfrm>
            <a:off x="6404298" y="-615311"/>
            <a:ext cx="5787702" cy="3740603"/>
            <a:chOff x="6404298" y="-615311"/>
            <a:chExt cx="5787702" cy="3740603"/>
          </a:xfrm>
        </p:grpSpPr>
        <p:sp>
          <p:nvSpPr>
            <p:cNvPr id="19" name="等腰三角形 18"/>
            <p:cNvSpPr/>
            <p:nvPr userDrawn="1"/>
          </p:nvSpPr>
          <p:spPr>
            <a:xfrm flipV="1">
              <a:off x="9918359" y="-2"/>
              <a:ext cx="2273641" cy="2225843"/>
            </a:xfrm>
            <a:prstGeom prst="triangle">
              <a:avLst>
                <a:gd name="adj" fmla="val 100000"/>
              </a:avLst>
            </a:prstGeom>
            <a:gradFill>
              <a:gsLst>
                <a:gs pos="75000">
                  <a:srgbClr val="5CACCF"/>
                </a:gs>
                <a:gs pos="31000">
                  <a:srgbClr val="B6D3B7"/>
                </a:gs>
              </a:gsLst>
              <a:lin ang="3000000" scaled="0"/>
            </a:gradFill>
            <a:ln>
              <a:noFill/>
            </a:ln>
            <a:effectLst>
              <a:outerShdw blurRad="190500" dist="38100" dir="2700000" algn="tl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0" name="等腰三角形 21"/>
            <p:cNvSpPr/>
            <p:nvPr userDrawn="1"/>
          </p:nvSpPr>
          <p:spPr>
            <a:xfrm>
              <a:off x="7858555" y="613606"/>
              <a:ext cx="1215869" cy="1409798"/>
            </a:xfrm>
            <a:custGeom>
              <a:avLst/>
              <a:gdLst>
                <a:gd name="connsiteX0" fmla="*/ 0 w 826718"/>
                <a:gd name="connsiteY0" fmla="*/ 851770 h 851770"/>
                <a:gd name="connsiteX1" fmla="*/ 413359 w 826718"/>
                <a:gd name="connsiteY1" fmla="*/ 0 h 851770"/>
                <a:gd name="connsiteX2" fmla="*/ 826718 w 826718"/>
                <a:gd name="connsiteY2" fmla="*/ 851770 h 851770"/>
                <a:gd name="connsiteX3" fmla="*/ 0 w 826718"/>
                <a:gd name="connsiteY3" fmla="*/ 851770 h 851770"/>
                <a:gd name="connsiteX0" fmla="*/ 0 w 826718"/>
                <a:gd name="connsiteY0" fmla="*/ 851770 h 851770"/>
                <a:gd name="connsiteX1" fmla="*/ 37578 w 826718"/>
                <a:gd name="connsiteY1" fmla="*/ 0 h 851770"/>
                <a:gd name="connsiteX2" fmla="*/ 826718 w 826718"/>
                <a:gd name="connsiteY2" fmla="*/ 851770 h 851770"/>
                <a:gd name="connsiteX3" fmla="*/ 0 w 826718"/>
                <a:gd name="connsiteY3" fmla="*/ 851770 h 851770"/>
                <a:gd name="connsiteX0" fmla="*/ 0 w 1127342"/>
                <a:gd name="connsiteY0" fmla="*/ 851770 h 851770"/>
                <a:gd name="connsiteX1" fmla="*/ 37578 w 1127342"/>
                <a:gd name="connsiteY1" fmla="*/ 0 h 851770"/>
                <a:gd name="connsiteX2" fmla="*/ 1127342 w 1127342"/>
                <a:gd name="connsiteY2" fmla="*/ 425885 h 851770"/>
                <a:gd name="connsiteX3" fmla="*/ 0 w 1127342"/>
                <a:gd name="connsiteY3" fmla="*/ 851770 h 851770"/>
                <a:gd name="connsiteX0" fmla="*/ 288099 w 1089764"/>
                <a:gd name="connsiteY0" fmla="*/ 801665 h 801665"/>
                <a:gd name="connsiteX1" fmla="*/ 0 w 1089764"/>
                <a:gd name="connsiteY1" fmla="*/ 0 h 801665"/>
                <a:gd name="connsiteX2" fmla="*/ 1089764 w 1089764"/>
                <a:gd name="connsiteY2" fmla="*/ 425885 h 801665"/>
                <a:gd name="connsiteX3" fmla="*/ 288099 w 1089764"/>
                <a:gd name="connsiteY3" fmla="*/ 801665 h 801665"/>
                <a:gd name="connsiteX0" fmla="*/ 75156 w 1089764"/>
                <a:gd name="connsiteY0" fmla="*/ 789139 h 789139"/>
                <a:gd name="connsiteX1" fmla="*/ 0 w 1089764"/>
                <a:gd name="connsiteY1" fmla="*/ 0 h 789139"/>
                <a:gd name="connsiteX2" fmla="*/ 1089764 w 1089764"/>
                <a:gd name="connsiteY2" fmla="*/ 425885 h 789139"/>
                <a:gd name="connsiteX3" fmla="*/ 75156 w 1089764"/>
                <a:gd name="connsiteY3" fmla="*/ 789139 h 789139"/>
                <a:gd name="connsiteX0" fmla="*/ 75156 w 889348"/>
                <a:gd name="connsiteY0" fmla="*/ 789139 h 864296"/>
                <a:gd name="connsiteX1" fmla="*/ 0 w 889348"/>
                <a:gd name="connsiteY1" fmla="*/ 0 h 864296"/>
                <a:gd name="connsiteX2" fmla="*/ 889348 w 889348"/>
                <a:gd name="connsiteY2" fmla="*/ 864296 h 864296"/>
                <a:gd name="connsiteX3" fmla="*/ 75156 w 889348"/>
                <a:gd name="connsiteY3" fmla="*/ 789139 h 864296"/>
                <a:gd name="connsiteX0" fmla="*/ 0 w 814192"/>
                <a:gd name="connsiteY0" fmla="*/ 750503 h 825660"/>
                <a:gd name="connsiteX1" fmla="*/ 588106 w 814192"/>
                <a:gd name="connsiteY1" fmla="*/ 0 h 825660"/>
                <a:gd name="connsiteX2" fmla="*/ 814192 w 814192"/>
                <a:gd name="connsiteY2" fmla="*/ 825660 h 825660"/>
                <a:gd name="connsiteX3" fmla="*/ 0 w 814192"/>
                <a:gd name="connsiteY3" fmla="*/ 750503 h 825660"/>
                <a:gd name="connsiteX0" fmla="*/ 0 w 852829"/>
                <a:gd name="connsiteY0" fmla="*/ 698988 h 825660"/>
                <a:gd name="connsiteX1" fmla="*/ 626743 w 852829"/>
                <a:gd name="connsiteY1" fmla="*/ 0 h 825660"/>
                <a:gd name="connsiteX2" fmla="*/ 852829 w 852829"/>
                <a:gd name="connsiteY2" fmla="*/ 825660 h 825660"/>
                <a:gd name="connsiteX3" fmla="*/ 0 w 852829"/>
                <a:gd name="connsiteY3" fmla="*/ 698988 h 825660"/>
                <a:gd name="connsiteX0" fmla="*/ 0 w 839950"/>
                <a:gd name="connsiteY0" fmla="*/ 698988 h 864297"/>
                <a:gd name="connsiteX1" fmla="*/ 626743 w 839950"/>
                <a:gd name="connsiteY1" fmla="*/ 0 h 864297"/>
                <a:gd name="connsiteX2" fmla="*/ 839950 w 839950"/>
                <a:gd name="connsiteY2" fmla="*/ 864297 h 864297"/>
                <a:gd name="connsiteX3" fmla="*/ 0 w 839950"/>
                <a:gd name="connsiteY3" fmla="*/ 698988 h 864297"/>
                <a:gd name="connsiteX0" fmla="*/ 0 w 988057"/>
                <a:gd name="connsiteY0" fmla="*/ 698988 h 1218466"/>
                <a:gd name="connsiteX1" fmla="*/ 626743 w 988057"/>
                <a:gd name="connsiteY1" fmla="*/ 0 h 1218466"/>
                <a:gd name="connsiteX2" fmla="*/ 988057 w 988057"/>
                <a:gd name="connsiteY2" fmla="*/ 1218466 h 1218466"/>
                <a:gd name="connsiteX3" fmla="*/ 0 w 988057"/>
                <a:gd name="connsiteY3" fmla="*/ 698988 h 1218466"/>
                <a:gd name="connsiteX0" fmla="*/ 0 w 1702129"/>
                <a:gd name="connsiteY0" fmla="*/ 666791 h 1186269"/>
                <a:gd name="connsiteX1" fmla="*/ 1702129 w 1702129"/>
                <a:gd name="connsiteY1" fmla="*/ 0 h 1186269"/>
                <a:gd name="connsiteX2" fmla="*/ 988057 w 1702129"/>
                <a:gd name="connsiteY2" fmla="*/ 1186269 h 1186269"/>
                <a:gd name="connsiteX3" fmla="*/ 0 w 1702129"/>
                <a:gd name="connsiteY3" fmla="*/ 666791 h 1186269"/>
                <a:gd name="connsiteX0" fmla="*/ 0 w 988057"/>
                <a:gd name="connsiteY0" fmla="*/ 2639970 h 3159448"/>
                <a:gd name="connsiteX1" fmla="*/ 65835 w 988057"/>
                <a:gd name="connsiteY1" fmla="*/ 0 h 3159448"/>
                <a:gd name="connsiteX2" fmla="*/ 988057 w 988057"/>
                <a:gd name="connsiteY2" fmla="*/ 3159448 h 3159448"/>
                <a:gd name="connsiteX3" fmla="*/ 0 w 988057"/>
                <a:gd name="connsiteY3" fmla="*/ 2639970 h 3159448"/>
                <a:gd name="connsiteX0" fmla="*/ 0 w 1697920"/>
                <a:gd name="connsiteY0" fmla="*/ 2639970 h 2639970"/>
                <a:gd name="connsiteX1" fmla="*/ 65835 w 1697920"/>
                <a:gd name="connsiteY1" fmla="*/ 0 h 2639970"/>
                <a:gd name="connsiteX2" fmla="*/ 1697920 w 1697920"/>
                <a:gd name="connsiteY2" fmla="*/ 1414870 h 2639970"/>
                <a:gd name="connsiteX3" fmla="*/ 0 w 1697920"/>
                <a:gd name="connsiteY3" fmla="*/ 2639970 h 2639970"/>
                <a:gd name="connsiteX0" fmla="*/ 0 w 1697920"/>
                <a:gd name="connsiteY0" fmla="*/ 2760286 h 2760286"/>
                <a:gd name="connsiteX1" fmla="*/ 77866 w 1697920"/>
                <a:gd name="connsiteY1" fmla="*/ 0 h 2760286"/>
                <a:gd name="connsiteX2" fmla="*/ 1697920 w 1697920"/>
                <a:gd name="connsiteY2" fmla="*/ 1535186 h 2760286"/>
                <a:gd name="connsiteX3" fmla="*/ 0 w 1697920"/>
                <a:gd name="connsiteY3" fmla="*/ 2760286 h 2760286"/>
                <a:gd name="connsiteX0" fmla="*/ 764345 w 1620054"/>
                <a:gd name="connsiteY0" fmla="*/ 2327149 h 2327149"/>
                <a:gd name="connsiteX1" fmla="*/ 0 w 1620054"/>
                <a:gd name="connsiteY1" fmla="*/ 0 h 2327149"/>
                <a:gd name="connsiteX2" fmla="*/ 1620054 w 1620054"/>
                <a:gd name="connsiteY2" fmla="*/ 1535186 h 2327149"/>
                <a:gd name="connsiteX3" fmla="*/ 764345 w 1620054"/>
                <a:gd name="connsiteY3" fmla="*/ 2327149 h 2327149"/>
                <a:gd name="connsiteX0" fmla="*/ 1546397 w 2402106"/>
                <a:gd name="connsiteY0" fmla="*/ 1725570 h 1725570"/>
                <a:gd name="connsiteX1" fmla="*/ 0 w 2402106"/>
                <a:gd name="connsiteY1" fmla="*/ 0 h 1725570"/>
                <a:gd name="connsiteX2" fmla="*/ 2402106 w 2402106"/>
                <a:gd name="connsiteY2" fmla="*/ 933607 h 1725570"/>
                <a:gd name="connsiteX3" fmla="*/ 1546397 w 2402106"/>
                <a:gd name="connsiteY3" fmla="*/ 1725570 h 1725570"/>
                <a:gd name="connsiteX0" fmla="*/ 1546397 w 1656148"/>
                <a:gd name="connsiteY0" fmla="*/ 2897490 h 2897490"/>
                <a:gd name="connsiteX1" fmla="*/ 0 w 1656148"/>
                <a:gd name="connsiteY1" fmla="*/ 1171920 h 2897490"/>
                <a:gd name="connsiteX2" fmla="*/ 1656148 w 1656148"/>
                <a:gd name="connsiteY2" fmla="*/ 0 h 2897490"/>
                <a:gd name="connsiteX3" fmla="*/ 1546397 w 1656148"/>
                <a:gd name="connsiteY3" fmla="*/ 2897490 h 2897490"/>
                <a:gd name="connsiteX0" fmla="*/ 1546397 w 1546397"/>
                <a:gd name="connsiteY0" fmla="*/ 3258438 h 3258438"/>
                <a:gd name="connsiteX1" fmla="*/ 0 w 1546397"/>
                <a:gd name="connsiteY1" fmla="*/ 1532868 h 3258438"/>
                <a:gd name="connsiteX2" fmla="*/ 104074 w 1546397"/>
                <a:gd name="connsiteY2" fmla="*/ 0 h 3258438"/>
                <a:gd name="connsiteX3" fmla="*/ 1546397 w 1546397"/>
                <a:gd name="connsiteY3" fmla="*/ 3258438 h 3258438"/>
                <a:gd name="connsiteX0" fmla="*/ 1305765 w 1305765"/>
                <a:gd name="connsiteY0" fmla="*/ 1670270 h 1670270"/>
                <a:gd name="connsiteX1" fmla="*/ 0 w 1305765"/>
                <a:gd name="connsiteY1" fmla="*/ 1532868 h 1670270"/>
                <a:gd name="connsiteX2" fmla="*/ 104074 w 1305765"/>
                <a:gd name="connsiteY2" fmla="*/ 0 h 1670270"/>
                <a:gd name="connsiteX3" fmla="*/ 1305765 w 1305765"/>
                <a:gd name="connsiteY3" fmla="*/ 1670270 h 1670270"/>
                <a:gd name="connsiteX0" fmla="*/ 307144 w 307144"/>
                <a:gd name="connsiteY0" fmla="*/ 1249165 h 1532868"/>
                <a:gd name="connsiteX1" fmla="*/ 0 w 307144"/>
                <a:gd name="connsiteY1" fmla="*/ 1532868 h 1532868"/>
                <a:gd name="connsiteX2" fmla="*/ 104074 w 307144"/>
                <a:gd name="connsiteY2" fmla="*/ 0 h 1532868"/>
                <a:gd name="connsiteX3" fmla="*/ 307144 w 307144"/>
                <a:gd name="connsiteY3" fmla="*/ 1249165 h 1532868"/>
                <a:gd name="connsiteX0" fmla="*/ 728249 w 728249"/>
                <a:gd name="connsiteY0" fmla="*/ 1513860 h 1532868"/>
                <a:gd name="connsiteX1" fmla="*/ 0 w 728249"/>
                <a:gd name="connsiteY1" fmla="*/ 1532868 h 1532868"/>
                <a:gd name="connsiteX2" fmla="*/ 104074 w 728249"/>
                <a:gd name="connsiteY2" fmla="*/ 0 h 1532868"/>
                <a:gd name="connsiteX3" fmla="*/ 728249 w 728249"/>
                <a:gd name="connsiteY3" fmla="*/ 1513860 h 1532868"/>
                <a:gd name="connsiteX0" fmla="*/ 1273881 w 1273881"/>
                <a:gd name="connsiteY0" fmla="*/ 1574018 h 1593026"/>
                <a:gd name="connsiteX1" fmla="*/ 545632 w 1273881"/>
                <a:gd name="connsiteY1" fmla="*/ 1593026 h 1593026"/>
                <a:gd name="connsiteX2" fmla="*/ 0 w 1273881"/>
                <a:gd name="connsiteY2" fmla="*/ 0 h 1593026"/>
                <a:gd name="connsiteX3" fmla="*/ 1273881 w 1273881"/>
                <a:gd name="connsiteY3" fmla="*/ 1574018 h 1593026"/>
                <a:gd name="connsiteX0" fmla="*/ 1175168 w 1175168"/>
                <a:gd name="connsiteY0" fmla="*/ 1423350 h 1442358"/>
                <a:gd name="connsiteX1" fmla="*/ 446919 w 1175168"/>
                <a:gd name="connsiteY1" fmla="*/ 1442358 h 1442358"/>
                <a:gd name="connsiteX2" fmla="*/ 0 w 1175168"/>
                <a:gd name="connsiteY2" fmla="*/ 0 h 1442358"/>
                <a:gd name="connsiteX3" fmla="*/ 1175168 w 1175168"/>
                <a:gd name="connsiteY3" fmla="*/ 1423350 h 1442358"/>
                <a:gd name="connsiteX0" fmla="*/ 1215869 w 1215869"/>
                <a:gd name="connsiteY0" fmla="*/ 1390790 h 1409798"/>
                <a:gd name="connsiteX1" fmla="*/ 487620 w 1215869"/>
                <a:gd name="connsiteY1" fmla="*/ 1409798 h 1409798"/>
                <a:gd name="connsiteX2" fmla="*/ 0 w 1215869"/>
                <a:gd name="connsiteY2" fmla="*/ 0 h 1409798"/>
                <a:gd name="connsiteX3" fmla="*/ 1215869 w 1215869"/>
                <a:gd name="connsiteY3" fmla="*/ 1390790 h 14097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15869" h="1409798">
                  <a:moveTo>
                    <a:pt x="1215869" y="1390790"/>
                  </a:moveTo>
                  <a:lnTo>
                    <a:pt x="487620" y="1409798"/>
                  </a:lnTo>
                  <a:lnTo>
                    <a:pt x="0" y="0"/>
                  </a:lnTo>
                  <a:lnTo>
                    <a:pt x="1215869" y="1390790"/>
                  </a:lnTo>
                  <a:close/>
                </a:path>
              </a:pathLst>
            </a:custGeom>
            <a:gradFill>
              <a:gsLst>
                <a:gs pos="62000">
                  <a:srgbClr val="52A4AE"/>
                </a:gs>
                <a:gs pos="35000">
                  <a:srgbClr val="92BFB5"/>
                </a:gs>
              </a:gsLst>
              <a:lin ang="19200000" scaled="0"/>
            </a:gradFill>
            <a:ln>
              <a:noFill/>
            </a:ln>
            <a:effectLst>
              <a:outerShdw blurRad="190500" dist="38100" dir="2700000" algn="tl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1" name="等腰三角形 21"/>
            <p:cNvSpPr/>
            <p:nvPr userDrawn="1"/>
          </p:nvSpPr>
          <p:spPr>
            <a:xfrm>
              <a:off x="7854306" y="615599"/>
              <a:ext cx="598827" cy="1425299"/>
            </a:xfrm>
            <a:custGeom>
              <a:avLst/>
              <a:gdLst>
                <a:gd name="connsiteX0" fmla="*/ 0 w 826718"/>
                <a:gd name="connsiteY0" fmla="*/ 851770 h 851770"/>
                <a:gd name="connsiteX1" fmla="*/ 413359 w 826718"/>
                <a:gd name="connsiteY1" fmla="*/ 0 h 851770"/>
                <a:gd name="connsiteX2" fmla="*/ 826718 w 826718"/>
                <a:gd name="connsiteY2" fmla="*/ 851770 h 851770"/>
                <a:gd name="connsiteX3" fmla="*/ 0 w 826718"/>
                <a:gd name="connsiteY3" fmla="*/ 851770 h 851770"/>
                <a:gd name="connsiteX0" fmla="*/ 0 w 826718"/>
                <a:gd name="connsiteY0" fmla="*/ 851770 h 851770"/>
                <a:gd name="connsiteX1" fmla="*/ 37578 w 826718"/>
                <a:gd name="connsiteY1" fmla="*/ 0 h 851770"/>
                <a:gd name="connsiteX2" fmla="*/ 826718 w 826718"/>
                <a:gd name="connsiteY2" fmla="*/ 851770 h 851770"/>
                <a:gd name="connsiteX3" fmla="*/ 0 w 826718"/>
                <a:gd name="connsiteY3" fmla="*/ 851770 h 851770"/>
                <a:gd name="connsiteX0" fmla="*/ 0 w 1127342"/>
                <a:gd name="connsiteY0" fmla="*/ 851770 h 851770"/>
                <a:gd name="connsiteX1" fmla="*/ 37578 w 1127342"/>
                <a:gd name="connsiteY1" fmla="*/ 0 h 851770"/>
                <a:gd name="connsiteX2" fmla="*/ 1127342 w 1127342"/>
                <a:gd name="connsiteY2" fmla="*/ 425885 h 851770"/>
                <a:gd name="connsiteX3" fmla="*/ 0 w 1127342"/>
                <a:gd name="connsiteY3" fmla="*/ 851770 h 851770"/>
                <a:gd name="connsiteX0" fmla="*/ 288099 w 1089764"/>
                <a:gd name="connsiteY0" fmla="*/ 801665 h 801665"/>
                <a:gd name="connsiteX1" fmla="*/ 0 w 1089764"/>
                <a:gd name="connsiteY1" fmla="*/ 0 h 801665"/>
                <a:gd name="connsiteX2" fmla="*/ 1089764 w 1089764"/>
                <a:gd name="connsiteY2" fmla="*/ 425885 h 801665"/>
                <a:gd name="connsiteX3" fmla="*/ 288099 w 1089764"/>
                <a:gd name="connsiteY3" fmla="*/ 801665 h 801665"/>
                <a:gd name="connsiteX0" fmla="*/ 75156 w 1089764"/>
                <a:gd name="connsiteY0" fmla="*/ 789139 h 789139"/>
                <a:gd name="connsiteX1" fmla="*/ 0 w 1089764"/>
                <a:gd name="connsiteY1" fmla="*/ 0 h 789139"/>
                <a:gd name="connsiteX2" fmla="*/ 1089764 w 1089764"/>
                <a:gd name="connsiteY2" fmla="*/ 425885 h 789139"/>
                <a:gd name="connsiteX3" fmla="*/ 75156 w 1089764"/>
                <a:gd name="connsiteY3" fmla="*/ 789139 h 789139"/>
                <a:gd name="connsiteX0" fmla="*/ 75156 w 889348"/>
                <a:gd name="connsiteY0" fmla="*/ 789139 h 864296"/>
                <a:gd name="connsiteX1" fmla="*/ 0 w 889348"/>
                <a:gd name="connsiteY1" fmla="*/ 0 h 864296"/>
                <a:gd name="connsiteX2" fmla="*/ 889348 w 889348"/>
                <a:gd name="connsiteY2" fmla="*/ 864296 h 864296"/>
                <a:gd name="connsiteX3" fmla="*/ 75156 w 889348"/>
                <a:gd name="connsiteY3" fmla="*/ 789139 h 864296"/>
                <a:gd name="connsiteX0" fmla="*/ 0 w 814192"/>
                <a:gd name="connsiteY0" fmla="*/ 750503 h 825660"/>
                <a:gd name="connsiteX1" fmla="*/ 588106 w 814192"/>
                <a:gd name="connsiteY1" fmla="*/ 0 h 825660"/>
                <a:gd name="connsiteX2" fmla="*/ 814192 w 814192"/>
                <a:gd name="connsiteY2" fmla="*/ 825660 h 825660"/>
                <a:gd name="connsiteX3" fmla="*/ 0 w 814192"/>
                <a:gd name="connsiteY3" fmla="*/ 750503 h 825660"/>
                <a:gd name="connsiteX0" fmla="*/ 0 w 852829"/>
                <a:gd name="connsiteY0" fmla="*/ 698988 h 825660"/>
                <a:gd name="connsiteX1" fmla="*/ 626743 w 852829"/>
                <a:gd name="connsiteY1" fmla="*/ 0 h 825660"/>
                <a:gd name="connsiteX2" fmla="*/ 852829 w 852829"/>
                <a:gd name="connsiteY2" fmla="*/ 825660 h 825660"/>
                <a:gd name="connsiteX3" fmla="*/ 0 w 852829"/>
                <a:gd name="connsiteY3" fmla="*/ 698988 h 825660"/>
                <a:gd name="connsiteX0" fmla="*/ 0 w 839950"/>
                <a:gd name="connsiteY0" fmla="*/ 698988 h 864297"/>
                <a:gd name="connsiteX1" fmla="*/ 626743 w 839950"/>
                <a:gd name="connsiteY1" fmla="*/ 0 h 864297"/>
                <a:gd name="connsiteX2" fmla="*/ 839950 w 839950"/>
                <a:gd name="connsiteY2" fmla="*/ 864297 h 864297"/>
                <a:gd name="connsiteX3" fmla="*/ 0 w 839950"/>
                <a:gd name="connsiteY3" fmla="*/ 698988 h 864297"/>
                <a:gd name="connsiteX0" fmla="*/ 0 w 988057"/>
                <a:gd name="connsiteY0" fmla="*/ 698988 h 1218466"/>
                <a:gd name="connsiteX1" fmla="*/ 626743 w 988057"/>
                <a:gd name="connsiteY1" fmla="*/ 0 h 1218466"/>
                <a:gd name="connsiteX2" fmla="*/ 988057 w 988057"/>
                <a:gd name="connsiteY2" fmla="*/ 1218466 h 1218466"/>
                <a:gd name="connsiteX3" fmla="*/ 0 w 988057"/>
                <a:gd name="connsiteY3" fmla="*/ 698988 h 1218466"/>
                <a:gd name="connsiteX0" fmla="*/ 0 w 1702129"/>
                <a:gd name="connsiteY0" fmla="*/ 666791 h 1186269"/>
                <a:gd name="connsiteX1" fmla="*/ 1702129 w 1702129"/>
                <a:gd name="connsiteY1" fmla="*/ 0 h 1186269"/>
                <a:gd name="connsiteX2" fmla="*/ 988057 w 1702129"/>
                <a:gd name="connsiteY2" fmla="*/ 1186269 h 1186269"/>
                <a:gd name="connsiteX3" fmla="*/ 0 w 1702129"/>
                <a:gd name="connsiteY3" fmla="*/ 666791 h 1186269"/>
                <a:gd name="connsiteX0" fmla="*/ 0 w 988057"/>
                <a:gd name="connsiteY0" fmla="*/ 2639970 h 3159448"/>
                <a:gd name="connsiteX1" fmla="*/ 65835 w 988057"/>
                <a:gd name="connsiteY1" fmla="*/ 0 h 3159448"/>
                <a:gd name="connsiteX2" fmla="*/ 988057 w 988057"/>
                <a:gd name="connsiteY2" fmla="*/ 3159448 h 3159448"/>
                <a:gd name="connsiteX3" fmla="*/ 0 w 988057"/>
                <a:gd name="connsiteY3" fmla="*/ 2639970 h 3159448"/>
                <a:gd name="connsiteX0" fmla="*/ 0 w 1697920"/>
                <a:gd name="connsiteY0" fmla="*/ 2639970 h 2639970"/>
                <a:gd name="connsiteX1" fmla="*/ 65835 w 1697920"/>
                <a:gd name="connsiteY1" fmla="*/ 0 h 2639970"/>
                <a:gd name="connsiteX2" fmla="*/ 1697920 w 1697920"/>
                <a:gd name="connsiteY2" fmla="*/ 1414870 h 2639970"/>
                <a:gd name="connsiteX3" fmla="*/ 0 w 1697920"/>
                <a:gd name="connsiteY3" fmla="*/ 2639970 h 2639970"/>
                <a:gd name="connsiteX0" fmla="*/ 0 w 1697920"/>
                <a:gd name="connsiteY0" fmla="*/ 2760286 h 2760286"/>
                <a:gd name="connsiteX1" fmla="*/ 77866 w 1697920"/>
                <a:gd name="connsiteY1" fmla="*/ 0 h 2760286"/>
                <a:gd name="connsiteX2" fmla="*/ 1697920 w 1697920"/>
                <a:gd name="connsiteY2" fmla="*/ 1535186 h 2760286"/>
                <a:gd name="connsiteX3" fmla="*/ 0 w 1697920"/>
                <a:gd name="connsiteY3" fmla="*/ 2760286 h 2760286"/>
                <a:gd name="connsiteX0" fmla="*/ 764345 w 1620054"/>
                <a:gd name="connsiteY0" fmla="*/ 2327149 h 2327149"/>
                <a:gd name="connsiteX1" fmla="*/ 0 w 1620054"/>
                <a:gd name="connsiteY1" fmla="*/ 0 h 2327149"/>
                <a:gd name="connsiteX2" fmla="*/ 1620054 w 1620054"/>
                <a:gd name="connsiteY2" fmla="*/ 1535186 h 2327149"/>
                <a:gd name="connsiteX3" fmla="*/ 764345 w 1620054"/>
                <a:gd name="connsiteY3" fmla="*/ 2327149 h 2327149"/>
                <a:gd name="connsiteX0" fmla="*/ 1546397 w 2402106"/>
                <a:gd name="connsiteY0" fmla="*/ 1725570 h 1725570"/>
                <a:gd name="connsiteX1" fmla="*/ 0 w 2402106"/>
                <a:gd name="connsiteY1" fmla="*/ 0 h 1725570"/>
                <a:gd name="connsiteX2" fmla="*/ 2402106 w 2402106"/>
                <a:gd name="connsiteY2" fmla="*/ 933607 h 1725570"/>
                <a:gd name="connsiteX3" fmla="*/ 1546397 w 2402106"/>
                <a:gd name="connsiteY3" fmla="*/ 1725570 h 1725570"/>
                <a:gd name="connsiteX0" fmla="*/ 1546397 w 1656148"/>
                <a:gd name="connsiteY0" fmla="*/ 2897490 h 2897490"/>
                <a:gd name="connsiteX1" fmla="*/ 0 w 1656148"/>
                <a:gd name="connsiteY1" fmla="*/ 1171920 h 2897490"/>
                <a:gd name="connsiteX2" fmla="*/ 1656148 w 1656148"/>
                <a:gd name="connsiteY2" fmla="*/ 0 h 2897490"/>
                <a:gd name="connsiteX3" fmla="*/ 1546397 w 1656148"/>
                <a:gd name="connsiteY3" fmla="*/ 2897490 h 2897490"/>
                <a:gd name="connsiteX0" fmla="*/ 1546397 w 1546397"/>
                <a:gd name="connsiteY0" fmla="*/ 3258438 h 3258438"/>
                <a:gd name="connsiteX1" fmla="*/ 0 w 1546397"/>
                <a:gd name="connsiteY1" fmla="*/ 1532868 h 3258438"/>
                <a:gd name="connsiteX2" fmla="*/ 104074 w 1546397"/>
                <a:gd name="connsiteY2" fmla="*/ 0 h 3258438"/>
                <a:gd name="connsiteX3" fmla="*/ 1546397 w 1546397"/>
                <a:gd name="connsiteY3" fmla="*/ 3258438 h 3258438"/>
                <a:gd name="connsiteX0" fmla="*/ 1305765 w 1305765"/>
                <a:gd name="connsiteY0" fmla="*/ 1670270 h 1670270"/>
                <a:gd name="connsiteX1" fmla="*/ 0 w 1305765"/>
                <a:gd name="connsiteY1" fmla="*/ 1532868 h 1670270"/>
                <a:gd name="connsiteX2" fmla="*/ 104074 w 1305765"/>
                <a:gd name="connsiteY2" fmla="*/ 0 h 1670270"/>
                <a:gd name="connsiteX3" fmla="*/ 1305765 w 1305765"/>
                <a:gd name="connsiteY3" fmla="*/ 1670270 h 1670270"/>
                <a:gd name="connsiteX0" fmla="*/ 307144 w 307144"/>
                <a:gd name="connsiteY0" fmla="*/ 1249165 h 1532868"/>
                <a:gd name="connsiteX1" fmla="*/ 0 w 307144"/>
                <a:gd name="connsiteY1" fmla="*/ 1532868 h 1532868"/>
                <a:gd name="connsiteX2" fmla="*/ 104074 w 307144"/>
                <a:gd name="connsiteY2" fmla="*/ 0 h 1532868"/>
                <a:gd name="connsiteX3" fmla="*/ 307144 w 307144"/>
                <a:gd name="connsiteY3" fmla="*/ 1249165 h 1532868"/>
                <a:gd name="connsiteX0" fmla="*/ 728249 w 728249"/>
                <a:gd name="connsiteY0" fmla="*/ 1513860 h 1532868"/>
                <a:gd name="connsiteX1" fmla="*/ 0 w 728249"/>
                <a:gd name="connsiteY1" fmla="*/ 1532868 h 1532868"/>
                <a:gd name="connsiteX2" fmla="*/ 104074 w 728249"/>
                <a:gd name="connsiteY2" fmla="*/ 0 h 1532868"/>
                <a:gd name="connsiteX3" fmla="*/ 728249 w 728249"/>
                <a:gd name="connsiteY3" fmla="*/ 1513860 h 1532868"/>
                <a:gd name="connsiteX0" fmla="*/ 1273881 w 1273881"/>
                <a:gd name="connsiteY0" fmla="*/ 1574018 h 1593026"/>
                <a:gd name="connsiteX1" fmla="*/ 545632 w 1273881"/>
                <a:gd name="connsiteY1" fmla="*/ 1593026 h 1593026"/>
                <a:gd name="connsiteX2" fmla="*/ 0 w 1273881"/>
                <a:gd name="connsiteY2" fmla="*/ 0 h 1593026"/>
                <a:gd name="connsiteX3" fmla="*/ 1273881 w 1273881"/>
                <a:gd name="connsiteY3" fmla="*/ 1574018 h 1593026"/>
                <a:gd name="connsiteX0" fmla="*/ 728249 w 728249"/>
                <a:gd name="connsiteY0" fmla="*/ 1369482 h 1388490"/>
                <a:gd name="connsiteX1" fmla="*/ 0 w 728249"/>
                <a:gd name="connsiteY1" fmla="*/ 1388490 h 1388490"/>
                <a:gd name="connsiteX2" fmla="*/ 272516 w 728249"/>
                <a:gd name="connsiteY2" fmla="*/ 0 h 1388490"/>
                <a:gd name="connsiteX3" fmla="*/ 728249 w 728249"/>
                <a:gd name="connsiteY3" fmla="*/ 1369482 h 1388490"/>
                <a:gd name="connsiteX0" fmla="*/ 487618 w 487618"/>
                <a:gd name="connsiteY0" fmla="*/ 1369482 h 1369482"/>
                <a:gd name="connsiteX1" fmla="*/ 0 w 487618"/>
                <a:gd name="connsiteY1" fmla="*/ 1364427 h 1369482"/>
                <a:gd name="connsiteX2" fmla="*/ 31885 w 487618"/>
                <a:gd name="connsiteY2" fmla="*/ 0 h 1369482"/>
                <a:gd name="connsiteX3" fmla="*/ 487618 w 487618"/>
                <a:gd name="connsiteY3" fmla="*/ 1369482 h 1369482"/>
                <a:gd name="connsiteX0" fmla="*/ 571839 w 571839"/>
                <a:gd name="connsiteY0" fmla="*/ 1369482 h 1376459"/>
                <a:gd name="connsiteX1" fmla="*/ 0 w 571839"/>
                <a:gd name="connsiteY1" fmla="*/ 1376459 h 1376459"/>
                <a:gd name="connsiteX2" fmla="*/ 116106 w 571839"/>
                <a:gd name="connsiteY2" fmla="*/ 0 h 1376459"/>
                <a:gd name="connsiteX3" fmla="*/ 571839 w 571839"/>
                <a:gd name="connsiteY3" fmla="*/ 1369482 h 1376459"/>
                <a:gd name="connsiteX0" fmla="*/ 571839 w 571839"/>
                <a:gd name="connsiteY0" fmla="*/ 1369482 h 1376459"/>
                <a:gd name="connsiteX1" fmla="*/ 0 w 571839"/>
                <a:gd name="connsiteY1" fmla="*/ 1376459 h 1376459"/>
                <a:gd name="connsiteX2" fmla="*/ 67979 w 571839"/>
                <a:gd name="connsiteY2" fmla="*/ 0 h 1376459"/>
                <a:gd name="connsiteX3" fmla="*/ 571839 w 571839"/>
                <a:gd name="connsiteY3" fmla="*/ 1369482 h 1376459"/>
                <a:gd name="connsiteX0" fmla="*/ 598827 w 598827"/>
                <a:gd name="connsiteY0" fmla="*/ 1418322 h 1425299"/>
                <a:gd name="connsiteX1" fmla="*/ 26988 w 598827"/>
                <a:gd name="connsiteY1" fmla="*/ 1425299 h 1425299"/>
                <a:gd name="connsiteX2" fmla="*/ 0 w 598827"/>
                <a:gd name="connsiteY2" fmla="*/ 0 h 1425299"/>
                <a:gd name="connsiteX3" fmla="*/ 598827 w 598827"/>
                <a:gd name="connsiteY3" fmla="*/ 1418322 h 14252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98827" h="1425299">
                  <a:moveTo>
                    <a:pt x="598827" y="1418322"/>
                  </a:moveTo>
                  <a:lnTo>
                    <a:pt x="26988" y="1425299"/>
                  </a:lnTo>
                  <a:lnTo>
                    <a:pt x="0" y="0"/>
                  </a:lnTo>
                  <a:lnTo>
                    <a:pt x="598827" y="1418322"/>
                  </a:lnTo>
                  <a:close/>
                </a:path>
              </a:pathLst>
            </a:custGeom>
            <a:gradFill>
              <a:gsLst>
                <a:gs pos="92000">
                  <a:srgbClr val="52A4AE"/>
                </a:gs>
                <a:gs pos="0">
                  <a:srgbClr val="92BFB5"/>
                </a:gs>
              </a:gsLst>
            </a:gradFill>
            <a:ln>
              <a:noFill/>
            </a:ln>
            <a:effectLst>
              <a:outerShdw blurRad="190500" dist="38100" dir="2700000" algn="tl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2" name="等腰三角形 21"/>
            <p:cNvSpPr/>
            <p:nvPr userDrawn="1"/>
          </p:nvSpPr>
          <p:spPr>
            <a:xfrm flipV="1">
              <a:off x="10981437" y="1028695"/>
              <a:ext cx="1210563" cy="2096597"/>
            </a:xfrm>
            <a:prstGeom prst="triangle">
              <a:avLst>
                <a:gd name="adj" fmla="val 100000"/>
              </a:avLst>
            </a:prstGeom>
            <a:gradFill>
              <a:gsLst>
                <a:gs pos="63000">
                  <a:srgbClr val="A7D2E5"/>
                </a:gs>
                <a:gs pos="0">
                  <a:srgbClr val="92BFB5"/>
                </a:gs>
              </a:gsLst>
            </a:gradFill>
            <a:ln>
              <a:noFill/>
            </a:ln>
            <a:effectLst>
              <a:outerShdw blurRad="190500" dist="38100" dir="2700000" algn="tl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" name="等腰三角形 22"/>
            <p:cNvSpPr/>
            <p:nvPr userDrawn="1"/>
          </p:nvSpPr>
          <p:spPr>
            <a:xfrm flipV="1">
              <a:off x="10976024" y="1028694"/>
              <a:ext cx="1210563" cy="980579"/>
            </a:xfrm>
            <a:prstGeom prst="triangle">
              <a:avLst>
                <a:gd name="adj" fmla="val 100000"/>
              </a:avLst>
            </a:prstGeom>
            <a:gradFill>
              <a:gsLst>
                <a:gs pos="65000">
                  <a:srgbClr val="5CACCF"/>
                </a:gs>
                <a:gs pos="0">
                  <a:srgbClr val="92BFB5"/>
                </a:gs>
              </a:gsLst>
            </a:gradFill>
            <a:ln>
              <a:noFill/>
            </a:ln>
            <a:effectLst>
              <a:outerShdw blurRad="190500" dist="38100" dir="2700000" algn="tl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" name="等腰三角形 21"/>
            <p:cNvSpPr/>
            <p:nvPr userDrawn="1"/>
          </p:nvSpPr>
          <p:spPr>
            <a:xfrm>
              <a:off x="9315405" y="-484853"/>
              <a:ext cx="1697920" cy="2760286"/>
            </a:xfrm>
            <a:custGeom>
              <a:avLst/>
              <a:gdLst>
                <a:gd name="connsiteX0" fmla="*/ 0 w 826718"/>
                <a:gd name="connsiteY0" fmla="*/ 851770 h 851770"/>
                <a:gd name="connsiteX1" fmla="*/ 413359 w 826718"/>
                <a:gd name="connsiteY1" fmla="*/ 0 h 851770"/>
                <a:gd name="connsiteX2" fmla="*/ 826718 w 826718"/>
                <a:gd name="connsiteY2" fmla="*/ 851770 h 851770"/>
                <a:gd name="connsiteX3" fmla="*/ 0 w 826718"/>
                <a:gd name="connsiteY3" fmla="*/ 851770 h 851770"/>
                <a:gd name="connsiteX0" fmla="*/ 0 w 826718"/>
                <a:gd name="connsiteY0" fmla="*/ 851770 h 851770"/>
                <a:gd name="connsiteX1" fmla="*/ 37578 w 826718"/>
                <a:gd name="connsiteY1" fmla="*/ 0 h 851770"/>
                <a:gd name="connsiteX2" fmla="*/ 826718 w 826718"/>
                <a:gd name="connsiteY2" fmla="*/ 851770 h 851770"/>
                <a:gd name="connsiteX3" fmla="*/ 0 w 826718"/>
                <a:gd name="connsiteY3" fmla="*/ 851770 h 851770"/>
                <a:gd name="connsiteX0" fmla="*/ 0 w 1127342"/>
                <a:gd name="connsiteY0" fmla="*/ 851770 h 851770"/>
                <a:gd name="connsiteX1" fmla="*/ 37578 w 1127342"/>
                <a:gd name="connsiteY1" fmla="*/ 0 h 851770"/>
                <a:gd name="connsiteX2" fmla="*/ 1127342 w 1127342"/>
                <a:gd name="connsiteY2" fmla="*/ 425885 h 851770"/>
                <a:gd name="connsiteX3" fmla="*/ 0 w 1127342"/>
                <a:gd name="connsiteY3" fmla="*/ 851770 h 851770"/>
                <a:gd name="connsiteX0" fmla="*/ 288099 w 1089764"/>
                <a:gd name="connsiteY0" fmla="*/ 801665 h 801665"/>
                <a:gd name="connsiteX1" fmla="*/ 0 w 1089764"/>
                <a:gd name="connsiteY1" fmla="*/ 0 h 801665"/>
                <a:gd name="connsiteX2" fmla="*/ 1089764 w 1089764"/>
                <a:gd name="connsiteY2" fmla="*/ 425885 h 801665"/>
                <a:gd name="connsiteX3" fmla="*/ 288099 w 1089764"/>
                <a:gd name="connsiteY3" fmla="*/ 801665 h 801665"/>
                <a:gd name="connsiteX0" fmla="*/ 75156 w 1089764"/>
                <a:gd name="connsiteY0" fmla="*/ 789139 h 789139"/>
                <a:gd name="connsiteX1" fmla="*/ 0 w 1089764"/>
                <a:gd name="connsiteY1" fmla="*/ 0 h 789139"/>
                <a:gd name="connsiteX2" fmla="*/ 1089764 w 1089764"/>
                <a:gd name="connsiteY2" fmla="*/ 425885 h 789139"/>
                <a:gd name="connsiteX3" fmla="*/ 75156 w 1089764"/>
                <a:gd name="connsiteY3" fmla="*/ 789139 h 789139"/>
                <a:gd name="connsiteX0" fmla="*/ 75156 w 889348"/>
                <a:gd name="connsiteY0" fmla="*/ 789139 h 864296"/>
                <a:gd name="connsiteX1" fmla="*/ 0 w 889348"/>
                <a:gd name="connsiteY1" fmla="*/ 0 h 864296"/>
                <a:gd name="connsiteX2" fmla="*/ 889348 w 889348"/>
                <a:gd name="connsiteY2" fmla="*/ 864296 h 864296"/>
                <a:gd name="connsiteX3" fmla="*/ 75156 w 889348"/>
                <a:gd name="connsiteY3" fmla="*/ 789139 h 864296"/>
                <a:gd name="connsiteX0" fmla="*/ 0 w 814192"/>
                <a:gd name="connsiteY0" fmla="*/ 750503 h 825660"/>
                <a:gd name="connsiteX1" fmla="*/ 588106 w 814192"/>
                <a:gd name="connsiteY1" fmla="*/ 0 h 825660"/>
                <a:gd name="connsiteX2" fmla="*/ 814192 w 814192"/>
                <a:gd name="connsiteY2" fmla="*/ 825660 h 825660"/>
                <a:gd name="connsiteX3" fmla="*/ 0 w 814192"/>
                <a:gd name="connsiteY3" fmla="*/ 750503 h 825660"/>
                <a:gd name="connsiteX0" fmla="*/ 0 w 852829"/>
                <a:gd name="connsiteY0" fmla="*/ 698988 h 825660"/>
                <a:gd name="connsiteX1" fmla="*/ 626743 w 852829"/>
                <a:gd name="connsiteY1" fmla="*/ 0 h 825660"/>
                <a:gd name="connsiteX2" fmla="*/ 852829 w 852829"/>
                <a:gd name="connsiteY2" fmla="*/ 825660 h 825660"/>
                <a:gd name="connsiteX3" fmla="*/ 0 w 852829"/>
                <a:gd name="connsiteY3" fmla="*/ 698988 h 825660"/>
                <a:gd name="connsiteX0" fmla="*/ 0 w 839950"/>
                <a:gd name="connsiteY0" fmla="*/ 698988 h 864297"/>
                <a:gd name="connsiteX1" fmla="*/ 626743 w 839950"/>
                <a:gd name="connsiteY1" fmla="*/ 0 h 864297"/>
                <a:gd name="connsiteX2" fmla="*/ 839950 w 839950"/>
                <a:gd name="connsiteY2" fmla="*/ 864297 h 864297"/>
                <a:gd name="connsiteX3" fmla="*/ 0 w 839950"/>
                <a:gd name="connsiteY3" fmla="*/ 698988 h 864297"/>
                <a:gd name="connsiteX0" fmla="*/ 0 w 988057"/>
                <a:gd name="connsiteY0" fmla="*/ 698988 h 1218466"/>
                <a:gd name="connsiteX1" fmla="*/ 626743 w 988057"/>
                <a:gd name="connsiteY1" fmla="*/ 0 h 1218466"/>
                <a:gd name="connsiteX2" fmla="*/ 988057 w 988057"/>
                <a:gd name="connsiteY2" fmla="*/ 1218466 h 1218466"/>
                <a:gd name="connsiteX3" fmla="*/ 0 w 988057"/>
                <a:gd name="connsiteY3" fmla="*/ 698988 h 1218466"/>
                <a:gd name="connsiteX0" fmla="*/ 0 w 1702129"/>
                <a:gd name="connsiteY0" fmla="*/ 666791 h 1186269"/>
                <a:gd name="connsiteX1" fmla="*/ 1702129 w 1702129"/>
                <a:gd name="connsiteY1" fmla="*/ 0 h 1186269"/>
                <a:gd name="connsiteX2" fmla="*/ 988057 w 1702129"/>
                <a:gd name="connsiteY2" fmla="*/ 1186269 h 1186269"/>
                <a:gd name="connsiteX3" fmla="*/ 0 w 1702129"/>
                <a:gd name="connsiteY3" fmla="*/ 666791 h 1186269"/>
                <a:gd name="connsiteX0" fmla="*/ 0 w 988057"/>
                <a:gd name="connsiteY0" fmla="*/ 2639970 h 3159448"/>
                <a:gd name="connsiteX1" fmla="*/ 65835 w 988057"/>
                <a:gd name="connsiteY1" fmla="*/ 0 h 3159448"/>
                <a:gd name="connsiteX2" fmla="*/ 988057 w 988057"/>
                <a:gd name="connsiteY2" fmla="*/ 3159448 h 3159448"/>
                <a:gd name="connsiteX3" fmla="*/ 0 w 988057"/>
                <a:gd name="connsiteY3" fmla="*/ 2639970 h 3159448"/>
                <a:gd name="connsiteX0" fmla="*/ 0 w 1697920"/>
                <a:gd name="connsiteY0" fmla="*/ 2639970 h 2639970"/>
                <a:gd name="connsiteX1" fmla="*/ 65835 w 1697920"/>
                <a:gd name="connsiteY1" fmla="*/ 0 h 2639970"/>
                <a:gd name="connsiteX2" fmla="*/ 1697920 w 1697920"/>
                <a:gd name="connsiteY2" fmla="*/ 1414870 h 2639970"/>
                <a:gd name="connsiteX3" fmla="*/ 0 w 1697920"/>
                <a:gd name="connsiteY3" fmla="*/ 2639970 h 2639970"/>
                <a:gd name="connsiteX0" fmla="*/ 0 w 1697920"/>
                <a:gd name="connsiteY0" fmla="*/ 2760286 h 2760286"/>
                <a:gd name="connsiteX1" fmla="*/ 77866 w 1697920"/>
                <a:gd name="connsiteY1" fmla="*/ 0 h 2760286"/>
                <a:gd name="connsiteX2" fmla="*/ 1697920 w 1697920"/>
                <a:gd name="connsiteY2" fmla="*/ 1535186 h 2760286"/>
                <a:gd name="connsiteX3" fmla="*/ 0 w 1697920"/>
                <a:gd name="connsiteY3" fmla="*/ 2760286 h 2760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97920" h="2760286">
                  <a:moveTo>
                    <a:pt x="0" y="2760286"/>
                  </a:moveTo>
                  <a:lnTo>
                    <a:pt x="77866" y="0"/>
                  </a:lnTo>
                  <a:lnTo>
                    <a:pt x="1697920" y="1535186"/>
                  </a:lnTo>
                  <a:lnTo>
                    <a:pt x="0" y="2760286"/>
                  </a:lnTo>
                  <a:close/>
                </a:path>
              </a:pathLst>
            </a:custGeom>
            <a:gradFill>
              <a:gsLst>
                <a:gs pos="93000">
                  <a:srgbClr val="52A4AE"/>
                </a:gs>
                <a:gs pos="40000">
                  <a:srgbClr val="92BFB5"/>
                </a:gs>
              </a:gsLst>
            </a:gradFill>
            <a:ln>
              <a:noFill/>
            </a:ln>
            <a:effectLst>
              <a:outerShdw blurRad="190500" dist="38100" dir="2700000" algn="tl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5" name="等腰三角形 21"/>
            <p:cNvSpPr/>
            <p:nvPr userDrawn="1"/>
          </p:nvSpPr>
          <p:spPr>
            <a:xfrm>
              <a:off x="7854758" y="-615311"/>
              <a:ext cx="1569062" cy="2897490"/>
            </a:xfrm>
            <a:custGeom>
              <a:avLst/>
              <a:gdLst>
                <a:gd name="connsiteX0" fmla="*/ 0 w 826718"/>
                <a:gd name="connsiteY0" fmla="*/ 851770 h 851770"/>
                <a:gd name="connsiteX1" fmla="*/ 413359 w 826718"/>
                <a:gd name="connsiteY1" fmla="*/ 0 h 851770"/>
                <a:gd name="connsiteX2" fmla="*/ 826718 w 826718"/>
                <a:gd name="connsiteY2" fmla="*/ 851770 h 851770"/>
                <a:gd name="connsiteX3" fmla="*/ 0 w 826718"/>
                <a:gd name="connsiteY3" fmla="*/ 851770 h 851770"/>
                <a:gd name="connsiteX0" fmla="*/ 0 w 826718"/>
                <a:gd name="connsiteY0" fmla="*/ 851770 h 851770"/>
                <a:gd name="connsiteX1" fmla="*/ 37578 w 826718"/>
                <a:gd name="connsiteY1" fmla="*/ 0 h 851770"/>
                <a:gd name="connsiteX2" fmla="*/ 826718 w 826718"/>
                <a:gd name="connsiteY2" fmla="*/ 851770 h 851770"/>
                <a:gd name="connsiteX3" fmla="*/ 0 w 826718"/>
                <a:gd name="connsiteY3" fmla="*/ 851770 h 851770"/>
                <a:gd name="connsiteX0" fmla="*/ 0 w 1127342"/>
                <a:gd name="connsiteY0" fmla="*/ 851770 h 851770"/>
                <a:gd name="connsiteX1" fmla="*/ 37578 w 1127342"/>
                <a:gd name="connsiteY1" fmla="*/ 0 h 851770"/>
                <a:gd name="connsiteX2" fmla="*/ 1127342 w 1127342"/>
                <a:gd name="connsiteY2" fmla="*/ 425885 h 851770"/>
                <a:gd name="connsiteX3" fmla="*/ 0 w 1127342"/>
                <a:gd name="connsiteY3" fmla="*/ 851770 h 851770"/>
                <a:gd name="connsiteX0" fmla="*/ 288099 w 1089764"/>
                <a:gd name="connsiteY0" fmla="*/ 801665 h 801665"/>
                <a:gd name="connsiteX1" fmla="*/ 0 w 1089764"/>
                <a:gd name="connsiteY1" fmla="*/ 0 h 801665"/>
                <a:gd name="connsiteX2" fmla="*/ 1089764 w 1089764"/>
                <a:gd name="connsiteY2" fmla="*/ 425885 h 801665"/>
                <a:gd name="connsiteX3" fmla="*/ 288099 w 1089764"/>
                <a:gd name="connsiteY3" fmla="*/ 801665 h 801665"/>
                <a:gd name="connsiteX0" fmla="*/ 75156 w 1089764"/>
                <a:gd name="connsiteY0" fmla="*/ 789139 h 789139"/>
                <a:gd name="connsiteX1" fmla="*/ 0 w 1089764"/>
                <a:gd name="connsiteY1" fmla="*/ 0 h 789139"/>
                <a:gd name="connsiteX2" fmla="*/ 1089764 w 1089764"/>
                <a:gd name="connsiteY2" fmla="*/ 425885 h 789139"/>
                <a:gd name="connsiteX3" fmla="*/ 75156 w 1089764"/>
                <a:gd name="connsiteY3" fmla="*/ 789139 h 789139"/>
                <a:gd name="connsiteX0" fmla="*/ 75156 w 889348"/>
                <a:gd name="connsiteY0" fmla="*/ 789139 h 864296"/>
                <a:gd name="connsiteX1" fmla="*/ 0 w 889348"/>
                <a:gd name="connsiteY1" fmla="*/ 0 h 864296"/>
                <a:gd name="connsiteX2" fmla="*/ 889348 w 889348"/>
                <a:gd name="connsiteY2" fmla="*/ 864296 h 864296"/>
                <a:gd name="connsiteX3" fmla="*/ 75156 w 889348"/>
                <a:gd name="connsiteY3" fmla="*/ 789139 h 864296"/>
                <a:gd name="connsiteX0" fmla="*/ 0 w 814192"/>
                <a:gd name="connsiteY0" fmla="*/ 750503 h 825660"/>
                <a:gd name="connsiteX1" fmla="*/ 588106 w 814192"/>
                <a:gd name="connsiteY1" fmla="*/ 0 h 825660"/>
                <a:gd name="connsiteX2" fmla="*/ 814192 w 814192"/>
                <a:gd name="connsiteY2" fmla="*/ 825660 h 825660"/>
                <a:gd name="connsiteX3" fmla="*/ 0 w 814192"/>
                <a:gd name="connsiteY3" fmla="*/ 750503 h 825660"/>
                <a:gd name="connsiteX0" fmla="*/ 0 w 852829"/>
                <a:gd name="connsiteY0" fmla="*/ 698988 h 825660"/>
                <a:gd name="connsiteX1" fmla="*/ 626743 w 852829"/>
                <a:gd name="connsiteY1" fmla="*/ 0 h 825660"/>
                <a:gd name="connsiteX2" fmla="*/ 852829 w 852829"/>
                <a:gd name="connsiteY2" fmla="*/ 825660 h 825660"/>
                <a:gd name="connsiteX3" fmla="*/ 0 w 852829"/>
                <a:gd name="connsiteY3" fmla="*/ 698988 h 825660"/>
                <a:gd name="connsiteX0" fmla="*/ 0 w 839950"/>
                <a:gd name="connsiteY0" fmla="*/ 698988 h 864297"/>
                <a:gd name="connsiteX1" fmla="*/ 626743 w 839950"/>
                <a:gd name="connsiteY1" fmla="*/ 0 h 864297"/>
                <a:gd name="connsiteX2" fmla="*/ 839950 w 839950"/>
                <a:gd name="connsiteY2" fmla="*/ 864297 h 864297"/>
                <a:gd name="connsiteX3" fmla="*/ 0 w 839950"/>
                <a:gd name="connsiteY3" fmla="*/ 698988 h 864297"/>
                <a:gd name="connsiteX0" fmla="*/ 0 w 988057"/>
                <a:gd name="connsiteY0" fmla="*/ 698988 h 1218466"/>
                <a:gd name="connsiteX1" fmla="*/ 626743 w 988057"/>
                <a:gd name="connsiteY1" fmla="*/ 0 h 1218466"/>
                <a:gd name="connsiteX2" fmla="*/ 988057 w 988057"/>
                <a:gd name="connsiteY2" fmla="*/ 1218466 h 1218466"/>
                <a:gd name="connsiteX3" fmla="*/ 0 w 988057"/>
                <a:gd name="connsiteY3" fmla="*/ 698988 h 1218466"/>
                <a:gd name="connsiteX0" fmla="*/ 0 w 1702129"/>
                <a:gd name="connsiteY0" fmla="*/ 666791 h 1186269"/>
                <a:gd name="connsiteX1" fmla="*/ 1702129 w 1702129"/>
                <a:gd name="connsiteY1" fmla="*/ 0 h 1186269"/>
                <a:gd name="connsiteX2" fmla="*/ 988057 w 1702129"/>
                <a:gd name="connsiteY2" fmla="*/ 1186269 h 1186269"/>
                <a:gd name="connsiteX3" fmla="*/ 0 w 1702129"/>
                <a:gd name="connsiteY3" fmla="*/ 666791 h 1186269"/>
                <a:gd name="connsiteX0" fmla="*/ 0 w 988057"/>
                <a:gd name="connsiteY0" fmla="*/ 2639970 h 3159448"/>
                <a:gd name="connsiteX1" fmla="*/ 65835 w 988057"/>
                <a:gd name="connsiteY1" fmla="*/ 0 h 3159448"/>
                <a:gd name="connsiteX2" fmla="*/ 988057 w 988057"/>
                <a:gd name="connsiteY2" fmla="*/ 3159448 h 3159448"/>
                <a:gd name="connsiteX3" fmla="*/ 0 w 988057"/>
                <a:gd name="connsiteY3" fmla="*/ 2639970 h 3159448"/>
                <a:gd name="connsiteX0" fmla="*/ 0 w 1697920"/>
                <a:gd name="connsiteY0" fmla="*/ 2639970 h 2639970"/>
                <a:gd name="connsiteX1" fmla="*/ 65835 w 1697920"/>
                <a:gd name="connsiteY1" fmla="*/ 0 h 2639970"/>
                <a:gd name="connsiteX2" fmla="*/ 1697920 w 1697920"/>
                <a:gd name="connsiteY2" fmla="*/ 1414870 h 2639970"/>
                <a:gd name="connsiteX3" fmla="*/ 0 w 1697920"/>
                <a:gd name="connsiteY3" fmla="*/ 2639970 h 2639970"/>
                <a:gd name="connsiteX0" fmla="*/ 0 w 1697920"/>
                <a:gd name="connsiteY0" fmla="*/ 2760286 h 2760286"/>
                <a:gd name="connsiteX1" fmla="*/ 77866 w 1697920"/>
                <a:gd name="connsiteY1" fmla="*/ 0 h 2760286"/>
                <a:gd name="connsiteX2" fmla="*/ 1697920 w 1697920"/>
                <a:gd name="connsiteY2" fmla="*/ 1535186 h 2760286"/>
                <a:gd name="connsiteX3" fmla="*/ 0 w 1697920"/>
                <a:gd name="connsiteY3" fmla="*/ 2760286 h 2760286"/>
                <a:gd name="connsiteX0" fmla="*/ 764345 w 1620054"/>
                <a:gd name="connsiteY0" fmla="*/ 2327149 h 2327149"/>
                <a:gd name="connsiteX1" fmla="*/ 0 w 1620054"/>
                <a:gd name="connsiteY1" fmla="*/ 0 h 2327149"/>
                <a:gd name="connsiteX2" fmla="*/ 1620054 w 1620054"/>
                <a:gd name="connsiteY2" fmla="*/ 1535186 h 2327149"/>
                <a:gd name="connsiteX3" fmla="*/ 764345 w 1620054"/>
                <a:gd name="connsiteY3" fmla="*/ 2327149 h 2327149"/>
                <a:gd name="connsiteX0" fmla="*/ 1546397 w 2402106"/>
                <a:gd name="connsiteY0" fmla="*/ 1725570 h 1725570"/>
                <a:gd name="connsiteX1" fmla="*/ 0 w 2402106"/>
                <a:gd name="connsiteY1" fmla="*/ 0 h 1725570"/>
                <a:gd name="connsiteX2" fmla="*/ 2402106 w 2402106"/>
                <a:gd name="connsiteY2" fmla="*/ 933607 h 1725570"/>
                <a:gd name="connsiteX3" fmla="*/ 1546397 w 2402106"/>
                <a:gd name="connsiteY3" fmla="*/ 1725570 h 1725570"/>
                <a:gd name="connsiteX0" fmla="*/ 1546397 w 1656148"/>
                <a:gd name="connsiteY0" fmla="*/ 2897490 h 2897490"/>
                <a:gd name="connsiteX1" fmla="*/ 0 w 1656148"/>
                <a:gd name="connsiteY1" fmla="*/ 1171920 h 2897490"/>
                <a:gd name="connsiteX2" fmla="*/ 1656148 w 1656148"/>
                <a:gd name="connsiteY2" fmla="*/ 0 h 2897490"/>
                <a:gd name="connsiteX3" fmla="*/ 1546397 w 1656148"/>
                <a:gd name="connsiteY3" fmla="*/ 2897490 h 2897490"/>
                <a:gd name="connsiteX0" fmla="*/ 1459311 w 1569062"/>
                <a:gd name="connsiteY0" fmla="*/ 2897490 h 2897490"/>
                <a:gd name="connsiteX1" fmla="*/ 0 w 1569062"/>
                <a:gd name="connsiteY1" fmla="*/ 1229977 h 2897490"/>
                <a:gd name="connsiteX2" fmla="*/ 1569062 w 1569062"/>
                <a:gd name="connsiteY2" fmla="*/ 0 h 2897490"/>
                <a:gd name="connsiteX3" fmla="*/ 1459311 w 1569062"/>
                <a:gd name="connsiteY3" fmla="*/ 2897490 h 28974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69062" h="2897490">
                  <a:moveTo>
                    <a:pt x="1459311" y="2897490"/>
                  </a:moveTo>
                  <a:lnTo>
                    <a:pt x="0" y="1229977"/>
                  </a:lnTo>
                  <a:lnTo>
                    <a:pt x="1569062" y="0"/>
                  </a:lnTo>
                  <a:lnTo>
                    <a:pt x="1459311" y="2897490"/>
                  </a:lnTo>
                  <a:close/>
                </a:path>
              </a:pathLst>
            </a:custGeom>
            <a:gradFill>
              <a:gsLst>
                <a:gs pos="100000">
                  <a:srgbClr val="52A4AE"/>
                </a:gs>
                <a:gs pos="37000">
                  <a:srgbClr val="92BFB5"/>
                </a:gs>
              </a:gsLst>
            </a:gradFill>
            <a:ln>
              <a:noFill/>
            </a:ln>
            <a:effectLst>
              <a:outerShdw blurRad="190500" dist="38100" dir="2700000" algn="tl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6" name="等腰三角形 21"/>
            <p:cNvSpPr/>
            <p:nvPr userDrawn="1"/>
          </p:nvSpPr>
          <p:spPr>
            <a:xfrm rot="19016716">
              <a:off x="7429689" y="1625281"/>
              <a:ext cx="749276" cy="473659"/>
            </a:xfrm>
            <a:custGeom>
              <a:avLst/>
              <a:gdLst>
                <a:gd name="connsiteX0" fmla="*/ 0 w 826718"/>
                <a:gd name="connsiteY0" fmla="*/ 851770 h 851770"/>
                <a:gd name="connsiteX1" fmla="*/ 413359 w 826718"/>
                <a:gd name="connsiteY1" fmla="*/ 0 h 851770"/>
                <a:gd name="connsiteX2" fmla="*/ 826718 w 826718"/>
                <a:gd name="connsiteY2" fmla="*/ 851770 h 851770"/>
                <a:gd name="connsiteX3" fmla="*/ 0 w 826718"/>
                <a:gd name="connsiteY3" fmla="*/ 851770 h 851770"/>
                <a:gd name="connsiteX0" fmla="*/ 0 w 826718"/>
                <a:gd name="connsiteY0" fmla="*/ 851770 h 851770"/>
                <a:gd name="connsiteX1" fmla="*/ 37578 w 826718"/>
                <a:gd name="connsiteY1" fmla="*/ 0 h 851770"/>
                <a:gd name="connsiteX2" fmla="*/ 826718 w 826718"/>
                <a:gd name="connsiteY2" fmla="*/ 851770 h 851770"/>
                <a:gd name="connsiteX3" fmla="*/ 0 w 826718"/>
                <a:gd name="connsiteY3" fmla="*/ 851770 h 851770"/>
                <a:gd name="connsiteX0" fmla="*/ 0 w 1127342"/>
                <a:gd name="connsiteY0" fmla="*/ 851770 h 851770"/>
                <a:gd name="connsiteX1" fmla="*/ 37578 w 1127342"/>
                <a:gd name="connsiteY1" fmla="*/ 0 h 851770"/>
                <a:gd name="connsiteX2" fmla="*/ 1127342 w 1127342"/>
                <a:gd name="connsiteY2" fmla="*/ 425885 h 851770"/>
                <a:gd name="connsiteX3" fmla="*/ 0 w 1127342"/>
                <a:gd name="connsiteY3" fmla="*/ 851770 h 851770"/>
                <a:gd name="connsiteX0" fmla="*/ 288099 w 1089764"/>
                <a:gd name="connsiteY0" fmla="*/ 801665 h 801665"/>
                <a:gd name="connsiteX1" fmla="*/ 0 w 1089764"/>
                <a:gd name="connsiteY1" fmla="*/ 0 h 801665"/>
                <a:gd name="connsiteX2" fmla="*/ 1089764 w 1089764"/>
                <a:gd name="connsiteY2" fmla="*/ 425885 h 801665"/>
                <a:gd name="connsiteX3" fmla="*/ 288099 w 1089764"/>
                <a:gd name="connsiteY3" fmla="*/ 801665 h 801665"/>
                <a:gd name="connsiteX0" fmla="*/ 75156 w 1089764"/>
                <a:gd name="connsiteY0" fmla="*/ 789139 h 789139"/>
                <a:gd name="connsiteX1" fmla="*/ 0 w 1089764"/>
                <a:gd name="connsiteY1" fmla="*/ 0 h 789139"/>
                <a:gd name="connsiteX2" fmla="*/ 1089764 w 1089764"/>
                <a:gd name="connsiteY2" fmla="*/ 425885 h 789139"/>
                <a:gd name="connsiteX3" fmla="*/ 75156 w 1089764"/>
                <a:gd name="connsiteY3" fmla="*/ 789139 h 789139"/>
                <a:gd name="connsiteX0" fmla="*/ 487232 w 1089764"/>
                <a:gd name="connsiteY0" fmla="*/ 1153500 h 1153499"/>
                <a:gd name="connsiteX1" fmla="*/ 0 w 1089764"/>
                <a:gd name="connsiteY1" fmla="*/ 0 h 1153499"/>
                <a:gd name="connsiteX2" fmla="*/ 1089764 w 1089764"/>
                <a:gd name="connsiteY2" fmla="*/ 425885 h 1153499"/>
                <a:gd name="connsiteX3" fmla="*/ 487232 w 1089764"/>
                <a:gd name="connsiteY3" fmla="*/ 1153500 h 1153499"/>
                <a:gd name="connsiteX0" fmla="*/ 545691 w 1148223"/>
                <a:gd name="connsiteY0" fmla="*/ 912867 h 912866"/>
                <a:gd name="connsiteX1" fmla="*/ 0 w 1148223"/>
                <a:gd name="connsiteY1" fmla="*/ 1 h 912866"/>
                <a:gd name="connsiteX2" fmla="*/ 1148223 w 1148223"/>
                <a:gd name="connsiteY2" fmla="*/ 185252 h 912866"/>
                <a:gd name="connsiteX3" fmla="*/ 545691 w 1148223"/>
                <a:gd name="connsiteY3" fmla="*/ 912867 h 912866"/>
                <a:gd name="connsiteX0" fmla="*/ 545691 w 1113510"/>
                <a:gd name="connsiteY0" fmla="*/ 1200100 h 1200099"/>
                <a:gd name="connsiteX1" fmla="*/ 0 w 1113510"/>
                <a:gd name="connsiteY1" fmla="*/ 287234 h 1200099"/>
                <a:gd name="connsiteX2" fmla="*/ 1113511 w 1113510"/>
                <a:gd name="connsiteY2" fmla="*/ 0 h 1200099"/>
                <a:gd name="connsiteX3" fmla="*/ 545691 w 1113510"/>
                <a:gd name="connsiteY3" fmla="*/ 1200100 h 1200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13510" h="1200099">
                  <a:moveTo>
                    <a:pt x="545691" y="1200100"/>
                  </a:moveTo>
                  <a:lnTo>
                    <a:pt x="0" y="287234"/>
                  </a:lnTo>
                  <a:lnTo>
                    <a:pt x="1113511" y="0"/>
                  </a:lnTo>
                  <a:lnTo>
                    <a:pt x="545691" y="1200100"/>
                  </a:lnTo>
                  <a:close/>
                </a:path>
              </a:pathLst>
            </a:custGeom>
            <a:gradFill>
              <a:gsLst>
                <a:gs pos="92000">
                  <a:srgbClr val="52A4AE"/>
                </a:gs>
                <a:gs pos="3000">
                  <a:srgbClr val="92BFB5"/>
                </a:gs>
              </a:gsLst>
              <a:lin ang="0" scaled="0"/>
            </a:gradFill>
            <a:ln>
              <a:noFill/>
            </a:ln>
            <a:effectLst>
              <a:outerShdw blurRad="190500" dist="38100" dir="2700000" algn="tl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7" name="等腰三角形 21"/>
            <p:cNvSpPr/>
            <p:nvPr userDrawn="1"/>
          </p:nvSpPr>
          <p:spPr>
            <a:xfrm rot="19016716">
              <a:off x="6932975" y="1332339"/>
              <a:ext cx="813578" cy="553129"/>
            </a:xfrm>
            <a:custGeom>
              <a:avLst/>
              <a:gdLst>
                <a:gd name="connsiteX0" fmla="*/ 0 w 826718"/>
                <a:gd name="connsiteY0" fmla="*/ 851770 h 851770"/>
                <a:gd name="connsiteX1" fmla="*/ 413359 w 826718"/>
                <a:gd name="connsiteY1" fmla="*/ 0 h 851770"/>
                <a:gd name="connsiteX2" fmla="*/ 826718 w 826718"/>
                <a:gd name="connsiteY2" fmla="*/ 851770 h 851770"/>
                <a:gd name="connsiteX3" fmla="*/ 0 w 826718"/>
                <a:gd name="connsiteY3" fmla="*/ 851770 h 851770"/>
                <a:gd name="connsiteX0" fmla="*/ 0 w 826718"/>
                <a:gd name="connsiteY0" fmla="*/ 851770 h 851770"/>
                <a:gd name="connsiteX1" fmla="*/ 37578 w 826718"/>
                <a:gd name="connsiteY1" fmla="*/ 0 h 851770"/>
                <a:gd name="connsiteX2" fmla="*/ 826718 w 826718"/>
                <a:gd name="connsiteY2" fmla="*/ 851770 h 851770"/>
                <a:gd name="connsiteX3" fmla="*/ 0 w 826718"/>
                <a:gd name="connsiteY3" fmla="*/ 851770 h 851770"/>
                <a:gd name="connsiteX0" fmla="*/ 0 w 1127342"/>
                <a:gd name="connsiteY0" fmla="*/ 851770 h 851770"/>
                <a:gd name="connsiteX1" fmla="*/ 37578 w 1127342"/>
                <a:gd name="connsiteY1" fmla="*/ 0 h 851770"/>
                <a:gd name="connsiteX2" fmla="*/ 1127342 w 1127342"/>
                <a:gd name="connsiteY2" fmla="*/ 425885 h 851770"/>
                <a:gd name="connsiteX3" fmla="*/ 0 w 1127342"/>
                <a:gd name="connsiteY3" fmla="*/ 851770 h 851770"/>
                <a:gd name="connsiteX0" fmla="*/ 288099 w 1089764"/>
                <a:gd name="connsiteY0" fmla="*/ 801665 h 801665"/>
                <a:gd name="connsiteX1" fmla="*/ 0 w 1089764"/>
                <a:gd name="connsiteY1" fmla="*/ 0 h 801665"/>
                <a:gd name="connsiteX2" fmla="*/ 1089764 w 1089764"/>
                <a:gd name="connsiteY2" fmla="*/ 425885 h 801665"/>
                <a:gd name="connsiteX3" fmla="*/ 288099 w 1089764"/>
                <a:gd name="connsiteY3" fmla="*/ 801665 h 801665"/>
                <a:gd name="connsiteX0" fmla="*/ 75156 w 1089764"/>
                <a:gd name="connsiteY0" fmla="*/ 789139 h 789139"/>
                <a:gd name="connsiteX1" fmla="*/ 0 w 1089764"/>
                <a:gd name="connsiteY1" fmla="*/ 0 h 789139"/>
                <a:gd name="connsiteX2" fmla="*/ 1089764 w 1089764"/>
                <a:gd name="connsiteY2" fmla="*/ 425885 h 789139"/>
                <a:gd name="connsiteX3" fmla="*/ 75156 w 1089764"/>
                <a:gd name="connsiteY3" fmla="*/ 789139 h 789139"/>
                <a:gd name="connsiteX0" fmla="*/ 487232 w 1089764"/>
                <a:gd name="connsiteY0" fmla="*/ 1153500 h 1153499"/>
                <a:gd name="connsiteX1" fmla="*/ 0 w 1089764"/>
                <a:gd name="connsiteY1" fmla="*/ 0 h 1153499"/>
                <a:gd name="connsiteX2" fmla="*/ 1089764 w 1089764"/>
                <a:gd name="connsiteY2" fmla="*/ 425885 h 1153499"/>
                <a:gd name="connsiteX3" fmla="*/ 487232 w 1089764"/>
                <a:gd name="connsiteY3" fmla="*/ 1153500 h 1153499"/>
                <a:gd name="connsiteX0" fmla="*/ 545691 w 1148223"/>
                <a:gd name="connsiteY0" fmla="*/ 912867 h 912866"/>
                <a:gd name="connsiteX1" fmla="*/ 0 w 1148223"/>
                <a:gd name="connsiteY1" fmla="*/ 1 h 912866"/>
                <a:gd name="connsiteX2" fmla="*/ 1148223 w 1148223"/>
                <a:gd name="connsiteY2" fmla="*/ 185252 h 912866"/>
                <a:gd name="connsiteX3" fmla="*/ 545691 w 1148223"/>
                <a:gd name="connsiteY3" fmla="*/ 912867 h 912866"/>
                <a:gd name="connsiteX0" fmla="*/ 545691 w 1113510"/>
                <a:gd name="connsiteY0" fmla="*/ 1200100 h 1200099"/>
                <a:gd name="connsiteX1" fmla="*/ 0 w 1113510"/>
                <a:gd name="connsiteY1" fmla="*/ 287234 h 1200099"/>
                <a:gd name="connsiteX2" fmla="*/ 1113511 w 1113510"/>
                <a:gd name="connsiteY2" fmla="*/ 0 h 1200099"/>
                <a:gd name="connsiteX3" fmla="*/ 545691 w 1113510"/>
                <a:gd name="connsiteY3" fmla="*/ 1200100 h 1200099"/>
                <a:gd name="connsiteX0" fmla="*/ 302414 w 1113511"/>
                <a:gd name="connsiteY0" fmla="*/ 1688683 h 1688683"/>
                <a:gd name="connsiteX1" fmla="*/ 0 w 1113511"/>
                <a:gd name="connsiteY1" fmla="*/ 287234 h 1688683"/>
                <a:gd name="connsiteX2" fmla="*/ 1113511 w 1113511"/>
                <a:gd name="connsiteY2" fmla="*/ 0 h 1688683"/>
                <a:gd name="connsiteX3" fmla="*/ 302414 w 1113511"/>
                <a:gd name="connsiteY3" fmla="*/ 1688683 h 1688683"/>
                <a:gd name="connsiteX0" fmla="*/ 302414 w 1209070"/>
                <a:gd name="connsiteY0" fmla="*/ 1401450 h 1401450"/>
                <a:gd name="connsiteX1" fmla="*/ 0 w 1209070"/>
                <a:gd name="connsiteY1" fmla="*/ 1 h 1401450"/>
                <a:gd name="connsiteX2" fmla="*/ 1209069 w 1209070"/>
                <a:gd name="connsiteY2" fmla="*/ 699361 h 1401450"/>
                <a:gd name="connsiteX3" fmla="*/ 302414 w 1209070"/>
                <a:gd name="connsiteY3" fmla="*/ 1401450 h 1401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09070" h="1401450">
                  <a:moveTo>
                    <a:pt x="302414" y="1401450"/>
                  </a:moveTo>
                  <a:lnTo>
                    <a:pt x="0" y="1"/>
                  </a:lnTo>
                  <a:lnTo>
                    <a:pt x="1209069" y="699361"/>
                  </a:lnTo>
                  <a:lnTo>
                    <a:pt x="302414" y="1401450"/>
                  </a:lnTo>
                  <a:close/>
                </a:path>
              </a:pathLst>
            </a:custGeom>
            <a:gradFill>
              <a:gsLst>
                <a:gs pos="92000">
                  <a:srgbClr val="92BFB5"/>
                </a:gs>
                <a:gs pos="3000">
                  <a:srgbClr val="B6D3B7"/>
                </a:gs>
              </a:gsLst>
              <a:lin ang="0" scaled="0"/>
            </a:gradFill>
            <a:ln>
              <a:noFill/>
            </a:ln>
            <a:effectLst>
              <a:outerShdw blurRad="190500" dist="38100" dir="2700000" algn="tl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8" name="等腰三角形 21"/>
            <p:cNvSpPr/>
            <p:nvPr userDrawn="1"/>
          </p:nvSpPr>
          <p:spPr>
            <a:xfrm rot="19016716">
              <a:off x="6404298" y="1055749"/>
              <a:ext cx="493101" cy="564862"/>
            </a:xfrm>
            <a:custGeom>
              <a:avLst/>
              <a:gdLst>
                <a:gd name="connsiteX0" fmla="*/ 0 w 826718"/>
                <a:gd name="connsiteY0" fmla="*/ 851770 h 851770"/>
                <a:gd name="connsiteX1" fmla="*/ 413359 w 826718"/>
                <a:gd name="connsiteY1" fmla="*/ 0 h 851770"/>
                <a:gd name="connsiteX2" fmla="*/ 826718 w 826718"/>
                <a:gd name="connsiteY2" fmla="*/ 851770 h 851770"/>
                <a:gd name="connsiteX3" fmla="*/ 0 w 826718"/>
                <a:gd name="connsiteY3" fmla="*/ 851770 h 851770"/>
                <a:gd name="connsiteX0" fmla="*/ 0 w 826718"/>
                <a:gd name="connsiteY0" fmla="*/ 851770 h 851770"/>
                <a:gd name="connsiteX1" fmla="*/ 37578 w 826718"/>
                <a:gd name="connsiteY1" fmla="*/ 0 h 851770"/>
                <a:gd name="connsiteX2" fmla="*/ 826718 w 826718"/>
                <a:gd name="connsiteY2" fmla="*/ 851770 h 851770"/>
                <a:gd name="connsiteX3" fmla="*/ 0 w 826718"/>
                <a:gd name="connsiteY3" fmla="*/ 851770 h 851770"/>
                <a:gd name="connsiteX0" fmla="*/ 0 w 1127342"/>
                <a:gd name="connsiteY0" fmla="*/ 851770 h 851770"/>
                <a:gd name="connsiteX1" fmla="*/ 37578 w 1127342"/>
                <a:gd name="connsiteY1" fmla="*/ 0 h 851770"/>
                <a:gd name="connsiteX2" fmla="*/ 1127342 w 1127342"/>
                <a:gd name="connsiteY2" fmla="*/ 425885 h 851770"/>
                <a:gd name="connsiteX3" fmla="*/ 0 w 1127342"/>
                <a:gd name="connsiteY3" fmla="*/ 851770 h 851770"/>
                <a:gd name="connsiteX0" fmla="*/ 288099 w 1089764"/>
                <a:gd name="connsiteY0" fmla="*/ 801665 h 801665"/>
                <a:gd name="connsiteX1" fmla="*/ 0 w 1089764"/>
                <a:gd name="connsiteY1" fmla="*/ 0 h 801665"/>
                <a:gd name="connsiteX2" fmla="*/ 1089764 w 1089764"/>
                <a:gd name="connsiteY2" fmla="*/ 425885 h 801665"/>
                <a:gd name="connsiteX3" fmla="*/ 288099 w 1089764"/>
                <a:gd name="connsiteY3" fmla="*/ 801665 h 801665"/>
                <a:gd name="connsiteX0" fmla="*/ 75156 w 1089764"/>
                <a:gd name="connsiteY0" fmla="*/ 789139 h 789139"/>
                <a:gd name="connsiteX1" fmla="*/ 0 w 1089764"/>
                <a:gd name="connsiteY1" fmla="*/ 0 h 789139"/>
                <a:gd name="connsiteX2" fmla="*/ 1089764 w 1089764"/>
                <a:gd name="connsiteY2" fmla="*/ 425885 h 789139"/>
                <a:gd name="connsiteX3" fmla="*/ 75156 w 1089764"/>
                <a:gd name="connsiteY3" fmla="*/ 789139 h 789139"/>
                <a:gd name="connsiteX0" fmla="*/ 487232 w 1089764"/>
                <a:gd name="connsiteY0" fmla="*/ 1153500 h 1153499"/>
                <a:gd name="connsiteX1" fmla="*/ 0 w 1089764"/>
                <a:gd name="connsiteY1" fmla="*/ 0 h 1153499"/>
                <a:gd name="connsiteX2" fmla="*/ 1089764 w 1089764"/>
                <a:gd name="connsiteY2" fmla="*/ 425885 h 1153499"/>
                <a:gd name="connsiteX3" fmla="*/ 487232 w 1089764"/>
                <a:gd name="connsiteY3" fmla="*/ 1153500 h 1153499"/>
                <a:gd name="connsiteX0" fmla="*/ 545691 w 1148223"/>
                <a:gd name="connsiteY0" fmla="*/ 912867 h 912866"/>
                <a:gd name="connsiteX1" fmla="*/ 0 w 1148223"/>
                <a:gd name="connsiteY1" fmla="*/ 1 h 912866"/>
                <a:gd name="connsiteX2" fmla="*/ 1148223 w 1148223"/>
                <a:gd name="connsiteY2" fmla="*/ 185252 h 912866"/>
                <a:gd name="connsiteX3" fmla="*/ 545691 w 1148223"/>
                <a:gd name="connsiteY3" fmla="*/ 912867 h 912866"/>
                <a:gd name="connsiteX0" fmla="*/ 545691 w 1113510"/>
                <a:gd name="connsiteY0" fmla="*/ 1200100 h 1200099"/>
                <a:gd name="connsiteX1" fmla="*/ 0 w 1113510"/>
                <a:gd name="connsiteY1" fmla="*/ 287234 h 1200099"/>
                <a:gd name="connsiteX2" fmla="*/ 1113511 w 1113510"/>
                <a:gd name="connsiteY2" fmla="*/ 0 h 1200099"/>
                <a:gd name="connsiteX3" fmla="*/ 545691 w 1113510"/>
                <a:gd name="connsiteY3" fmla="*/ 1200100 h 1200099"/>
                <a:gd name="connsiteX0" fmla="*/ 302414 w 1113511"/>
                <a:gd name="connsiteY0" fmla="*/ 1688683 h 1688683"/>
                <a:gd name="connsiteX1" fmla="*/ 0 w 1113511"/>
                <a:gd name="connsiteY1" fmla="*/ 287234 h 1688683"/>
                <a:gd name="connsiteX2" fmla="*/ 1113511 w 1113511"/>
                <a:gd name="connsiteY2" fmla="*/ 0 h 1688683"/>
                <a:gd name="connsiteX3" fmla="*/ 302414 w 1113511"/>
                <a:gd name="connsiteY3" fmla="*/ 1688683 h 1688683"/>
                <a:gd name="connsiteX0" fmla="*/ 302414 w 1209070"/>
                <a:gd name="connsiteY0" fmla="*/ 1401450 h 1401450"/>
                <a:gd name="connsiteX1" fmla="*/ 0 w 1209070"/>
                <a:gd name="connsiteY1" fmla="*/ 1 h 1401450"/>
                <a:gd name="connsiteX2" fmla="*/ 1209069 w 1209070"/>
                <a:gd name="connsiteY2" fmla="*/ 699361 h 1401450"/>
                <a:gd name="connsiteX3" fmla="*/ 302414 w 1209070"/>
                <a:gd name="connsiteY3" fmla="*/ 1401450 h 1401450"/>
                <a:gd name="connsiteX0" fmla="*/ 0 w 1451958"/>
                <a:gd name="connsiteY0" fmla="*/ 699715 h 699715"/>
                <a:gd name="connsiteX1" fmla="*/ 242889 w 1451958"/>
                <a:gd name="connsiteY1" fmla="*/ 1 h 699715"/>
                <a:gd name="connsiteX2" fmla="*/ 1451958 w 1451958"/>
                <a:gd name="connsiteY2" fmla="*/ 699361 h 699715"/>
                <a:gd name="connsiteX3" fmla="*/ 0 w 1451958"/>
                <a:gd name="connsiteY3" fmla="*/ 699715 h 699715"/>
                <a:gd name="connsiteX0" fmla="*/ 0 w 732805"/>
                <a:gd name="connsiteY0" fmla="*/ 699715 h 1431177"/>
                <a:gd name="connsiteX1" fmla="*/ 242889 w 732805"/>
                <a:gd name="connsiteY1" fmla="*/ 1 h 1431177"/>
                <a:gd name="connsiteX2" fmla="*/ 732804 w 732805"/>
                <a:gd name="connsiteY2" fmla="*/ 1431176 h 1431177"/>
                <a:gd name="connsiteX3" fmla="*/ 0 w 732805"/>
                <a:gd name="connsiteY3" fmla="*/ 699715 h 14311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2805" h="1431177">
                  <a:moveTo>
                    <a:pt x="0" y="699715"/>
                  </a:moveTo>
                  <a:lnTo>
                    <a:pt x="242889" y="1"/>
                  </a:lnTo>
                  <a:lnTo>
                    <a:pt x="732804" y="1431176"/>
                  </a:lnTo>
                  <a:lnTo>
                    <a:pt x="0" y="699715"/>
                  </a:lnTo>
                  <a:close/>
                </a:path>
              </a:pathLst>
            </a:custGeom>
            <a:gradFill>
              <a:gsLst>
                <a:gs pos="92000">
                  <a:srgbClr val="52A4AE"/>
                </a:gs>
                <a:gs pos="3000">
                  <a:srgbClr val="92BFB5"/>
                </a:gs>
              </a:gsLst>
              <a:lin ang="0" scaled="0"/>
            </a:gradFill>
            <a:ln>
              <a:noFill/>
            </a:ln>
            <a:effectLst>
              <a:outerShdw blurRad="190500" dist="38100" dir="2700000" algn="tl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9" name="等腰三角形 21"/>
            <p:cNvSpPr/>
            <p:nvPr userDrawn="1"/>
          </p:nvSpPr>
          <p:spPr>
            <a:xfrm rot="19016716">
              <a:off x="6519455" y="1855065"/>
              <a:ext cx="420702" cy="399392"/>
            </a:xfrm>
            <a:custGeom>
              <a:avLst/>
              <a:gdLst>
                <a:gd name="connsiteX0" fmla="*/ 0 w 826718"/>
                <a:gd name="connsiteY0" fmla="*/ 851770 h 851770"/>
                <a:gd name="connsiteX1" fmla="*/ 413359 w 826718"/>
                <a:gd name="connsiteY1" fmla="*/ 0 h 851770"/>
                <a:gd name="connsiteX2" fmla="*/ 826718 w 826718"/>
                <a:gd name="connsiteY2" fmla="*/ 851770 h 851770"/>
                <a:gd name="connsiteX3" fmla="*/ 0 w 826718"/>
                <a:gd name="connsiteY3" fmla="*/ 851770 h 851770"/>
                <a:gd name="connsiteX0" fmla="*/ 0 w 826718"/>
                <a:gd name="connsiteY0" fmla="*/ 851770 h 851770"/>
                <a:gd name="connsiteX1" fmla="*/ 37578 w 826718"/>
                <a:gd name="connsiteY1" fmla="*/ 0 h 851770"/>
                <a:gd name="connsiteX2" fmla="*/ 826718 w 826718"/>
                <a:gd name="connsiteY2" fmla="*/ 851770 h 851770"/>
                <a:gd name="connsiteX3" fmla="*/ 0 w 826718"/>
                <a:gd name="connsiteY3" fmla="*/ 851770 h 851770"/>
                <a:gd name="connsiteX0" fmla="*/ 0 w 1127342"/>
                <a:gd name="connsiteY0" fmla="*/ 851770 h 851770"/>
                <a:gd name="connsiteX1" fmla="*/ 37578 w 1127342"/>
                <a:gd name="connsiteY1" fmla="*/ 0 h 851770"/>
                <a:gd name="connsiteX2" fmla="*/ 1127342 w 1127342"/>
                <a:gd name="connsiteY2" fmla="*/ 425885 h 851770"/>
                <a:gd name="connsiteX3" fmla="*/ 0 w 1127342"/>
                <a:gd name="connsiteY3" fmla="*/ 851770 h 851770"/>
                <a:gd name="connsiteX0" fmla="*/ 288099 w 1089764"/>
                <a:gd name="connsiteY0" fmla="*/ 801665 h 801665"/>
                <a:gd name="connsiteX1" fmla="*/ 0 w 1089764"/>
                <a:gd name="connsiteY1" fmla="*/ 0 h 801665"/>
                <a:gd name="connsiteX2" fmla="*/ 1089764 w 1089764"/>
                <a:gd name="connsiteY2" fmla="*/ 425885 h 801665"/>
                <a:gd name="connsiteX3" fmla="*/ 288099 w 1089764"/>
                <a:gd name="connsiteY3" fmla="*/ 801665 h 801665"/>
                <a:gd name="connsiteX0" fmla="*/ 75156 w 1089764"/>
                <a:gd name="connsiteY0" fmla="*/ 789139 h 789139"/>
                <a:gd name="connsiteX1" fmla="*/ 0 w 1089764"/>
                <a:gd name="connsiteY1" fmla="*/ 0 h 789139"/>
                <a:gd name="connsiteX2" fmla="*/ 1089764 w 1089764"/>
                <a:gd name="connsiteY2" fmla="*/ 425885 h 789139"/>
                <a:gd name="connsiteX3" fmla="*/ 75156 w 1089764"/>
                <a:gd name="connsiteY3" fmla="*/ 789139 h 789139"/>
                <a:gd name="connsiteX0" fmla="*/ 487232 w 1089764"/>
                <a:gd name="connsiteY0" fmla="*/ 1153500 h 1153499"/>
                <a:gd name="connsiteX1" fmla="*/ 0 w 1089764"/>
                <a:gd name="connsiteY1" fmla="*/ 0 h 1153499"/>
                <a:gd name="connsiteX2" fmla="*/ 1089764 w 1089764"/>
                <a:gd name="connsiteY2" fmla="*/ 425885 h 1153499"/>
                <a:gd name="connsiteX3" fmla="*/ 487232 w 1089764"/>
                <a:gd name="connsiteY3" fmla="*/ 1153500 h 1153499"/>
                <a:gd name="connsiteX0" fmla="*/ 545691 w 1148223"/>
                <a:gd name="connsiteY0" fmla="*/ 912867 h 912866"/>
                <a:gd name="connsiteX1" fmla="*/ 0 w 1148223"/>
                <a:gd name="connsiteY1" fmla="*/ 1 h 912866"/>
                <a:gd name="connsiteX2" fmla="*/ 1148223 w 1148223"/>
                <a:gd name="connsiteY2" fmla="*/ 185252 h 912866"/>
                <a:gd name="connsiteX3" fmla="*/ 545691 w 1148223"/>
                <a:gd name="connsiteY3" fmla="*/ 912867 h 912866"/>
                <a:gd name="connsiteX0" fmla="*/ 545691 w 1113510"/>
                <a:gd name="connsiteY0" fmla="*/ 1200100 h 1200099"/>
                <a:gd name="connsiteX1" fmla="*/ 0 w 1113510"/>
                <a:gd name="connsiteY1" fmla="*/ 287234 h 1200099"/>
                <a:gd name="connsiteX2" fmla="*/ 1113511 w 1113510"/>
                <a:gd name="connsiteY2" fmla="*/ 0 h 1200099"/>
                <a:gd name="connsiteX3" fmla="*/ 545691 w 1113510"/>
                <a:gd name="connsiteY3" fmla="*/ 1200100 h 1200099"/>
                <a:gd name="connsiteX0" fmla="*/ 302414 w 1113511"/>
                <a:gd name="connsiteY0" fmla="*/ 1688683 h 1688683"/>
                <a:gd name="connsiteX1" fmla="*/ 0 w 1113511"/>
                <a:gd name="connsiteY1" fmla="*/ 287234 h 1688683"/>
                <a:gd name="connsiteX2" fmla="*/ 1113511 w 1113511"/>
                <a:gd name="connsiteY2" fmla="*/ 0 h 1688683"/>
                <a:gd name="connsiteX3" fmla="*/ 302414 w 1113511"/>
                <a:gd name="connsiteY3" fmla="*/ 1688683 h 1688683"/>
                <a:gd name="connsiteX0" fmla="*/ 302414 w 1209070"/>
                <a:gd name="connsiteY0" fmla="*/ 1401450 h 1401450"/>
                <a:gd name="connsiteX1" fmla="*/ 0 w 1209070"/>
                <a:gd name="connsiteY1" fmla="*/ 1 h 1401450"/>
                <a:gd name="connsiteX2" fmla="*/ 1209069 w 1209070"/>
                <a:gd name="connsiteY2" fmla="*/ 699361 h 1401450"/>
                <a:gd name="connsiteX3" fmla="*/ 302414 w 1209070"/>
                <a:gd name="connsiteY3" fmla="*/ 1401450 h 1401450"/>
                <a:gd name="connsiteX0" fmla="*/ 0 w 1451958"/>
                <a:gd name="connsiteY0" fmla="*/ 699715 h 699715"/>
                <a:gd name="connsiteX1" fmla="*/ 242889 w 1451958"/>
                <a:gd name="connsiteY1" fmla="*/ 1 h 699715"/>
                <a:gd name="connsiteX2" fmla="*/ 1451958 w 1451958"/>
                <a:gd name="connsiteY2" fmla="*/ 699361 h 699715"/>
                <a:gd name="connsiteX3" fmla="*/ 0 w 1451958"/>
                <a:gd name="connsiteY3" fmla="*/ 699715 h 699715"/>
                <a:gd name="connsiteX0" fmla="*/ 0 w 732805"/>
                <a:gd name="connsiteY0" fmla="*/ 699715 h 1431177"/>
                <a:gd name="connsiteX1" fmla="*/ 242889 w 732805"/>
                <a:gd name="connsiteY1" fmla="*/ 1 h 1431177"/>
                <a:gd name="connsiteX2" fmla="*/ 732804 w 732805"/>
                <a:gd name="connsiteY2" fmla="*/ 1431176 h 1431177"/>
                <a:gd name="connsiteX3" fmla="*/ 0 w 732805"/>
                <a:gd name="connsiteY3" fmla="*/ 699715 h 1431177"/>
                <a:gd name="connsiteX0" fmla="*/ 0 w 732804"/>
                <a:gd name="connsiteY0" fmla="*/ 424454 h 1155916"/>
                <a:gd name="connsiteX1" fmla="*/ 703793 w 732804"/>
                <a:gd name="connsiteY1" fmla="*/ 1 h 1155916"/>
                <a:gd name="connsiteX2" fmla="*/ 732804 w 732804"/>
                <a:gd name="connsiteY2" fmla="*/ 1155915 h 1155916"/>
                <a:gd name="connsiteX3" fmla="*/ 0 w 732804"/>
                <a:gd name="connsiteY3" fmla="*/ 424454 h 1155916"/>
                <a:gd name="connsiteX0" fmla="*/ 0 w 703794"/>
                <a:gd name="connsiteY0" fmla="*/ 424454 h 1436384"/>
                <a:gd name="connsiteX1" fmla="*/ 703793 w 703794"/>
                <a:gd name="connsiteY1" fmla="*/ 1 h 1436384"/>
                <a:gd name="connsiteX2" fmla="*/ 358875 w 703794"/>
                <a:gd name="connsiteY2" fmla="*/ 1436384 h 1436384"/>
                <a:gd name="connsiteX3" fmla="*/ 0 w 703794"/>
                <a:gd name="connsiteY3" fmla="*/ 424454 h 1436384"/>
                <a:gd name="connsiteX0" fmla="*/ 0 w 625213"/>
                <a:gd name="connsiteY0" fmla="*/ 0 h 1011930"/>
                <a:gd name="connsiteX1" fmla="*/ 625212 w 625213"/>
                <a:gd name="connsiteY1" fmla="*/ 76158 h 1011930"/>
                <a:gd name="connsiteX2" fmla="*/ 358875 w 625213"/>
                <a:gd name="connsiteY2" fmla="*/ 1011930 h 1011930"/>
                <a:gd name="connsiteX3" fmla="*/ 0 w 625213"/>
                <a:gd name="connsiteY3" fmla="*/ 0 h 1011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25213" h="1011930">
                  <a:moveTo>
                    <a:pt x="0" y="0"/>
                  </a:moveTo>
                  <a:lnTo>
                    <a:pt x="625212" y="76158"/>
                  </a:lnTo>
                  <a:lnTo>
                    <a:pt x="358875" y="101193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92000">
                  <a:srgbClr val="92BFB5"/>
                </a:gs>
                <a:gs pos="3000">
                  <a:srgbClr val="B6D3B7"/>
                </a:gs>
              </a:gsLst>
              <a:lin ang="0" scaled="0"/>
            </a:gradFill>
            <a:ln>
              <a:noFill/>
            </a:ln>
            <a:effectLst>
              <a:outerShdw blurRad="190500" dist="38100" dir="2700000" algn="tl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0" name="矩形 29"/>
          <p:cNvSpPr/>
          <p:nvPr userDrawn="1"/>
        </p:nvSpPr>
        <p:spPr>
          <a:xfrm>
            <a:off x="197820" y="263237"/>
            <a:ext cx="11797868" cy="66058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等腰三角形 30"/>
          <p:cNvSpPr/>
          <p:nvPr userDrawn="1"/>
        </p:nvSpPr>
        <p:spPr>
          <a:xfrm>
            <a:off x="6386946" y="5422432"/>
            <a:ext cx="5822505" cy="1446611"/>
          </a:xfrm>
          <a:prstGeom prst="triangle">
            <a:avLst>
              <a:gd name="adj" fmla="val 100000"/>
            </a:avLst>
          </a:prstGeom>
          <a:gradFill>
            <a:gsLst>
              <a:gs pos="67000">
                <a:srgbClr val="FFFFFF"/>
              </a:gs>
              <a:gs pos="0">
                <a:srgbClr val="E1EAEF">
                  <a:alpha val="57000"/>
                </a:srgb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370577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60FE25A-F59E-4A74-B665-864FD89EC2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1A42CC18-0C10-4C0D-A0F2-E6045AE31D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01D336C-545D-4EB5-97AD-1195B1E100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6177337-1161-4CB2-8B69-3E24C9ADD514}" type="datetimeFigureOut">
              <a:rPr lang="zh-CN" altLang="en-US" smtClean="0"/>
              <a:t>2023/11/23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3F62F5E-1F39-4ED3-9466-620AD89BE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DAB90C6-7DD8-450C-B97D-289F0B937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EED884B-F155-42E3-9801-487CD0C3BE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340831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2023/11/23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99402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2023/11/23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27294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7516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6017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519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91282"/>
            <a:ext cx="10972800" cy="150812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5257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5892800" y="6172200"/>
            <a:ext cx="2844800" cy="3683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100EF5-06DC-4874-8070-4431634703C4}" type="slidenum">
              <a:rPr lang="zh-CN" altLang="zh-CN"/>
              <a:pPr>
                <a:defRPr/>
              </a:pPr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2733816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91282"/>
            <a:ext cx="10972800" cy="150812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5257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5892800" y="6172200"/>
            <a:ext cx="2844800" cy="3683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100EF5-06DC-4874-8070-4431634703C4}" type="slidenum">
              <a:rPr lang="zh-CN" altLang="zh-CN"/>
              <a:pPr>
                <a:defRPr/>
              </a:pPr>
              <a:t>‹#›</a:t>
            </a:fld>
            <a:endParaRPr lang="zh-CN" altLang="zh-CN"/>
          </a:p>
        </p:txBody>
      </p:sp>
      <p:sp>
        <p:nvSpPr>
          <p:cNvPr id="6" name="TextBox 5"/>
          <p:cNvSpPr txBox="1"/>
          <p:nvPr userDrawn="1"/>
        </p:nvSpPr>
        <p:spPr>
          <a:xfrm>
            <a:off x="107505" y="6739570"/>
            <a:ext cx="1800200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模板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http://www.1ppt.com/moban/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808639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75749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74406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8699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1523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67000">
                <a:srgbClr val="FFFFFF"/>
              </a:gs>
              <a:gs pos="0">
                <a:srgbClr val="E1EAEF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等腰三角形 3"/>
          <p:cNvSpPr/>
          <p:nvPr userDrawn="1"/>
        </p:nvSpPr>
        <p:spPr>
          <a:xfrm>
            <a:off x="6386946" y="5422432"/>
            <a:ext cx="5822505" cy="1446611"/>
          </a:xfrm>
          <a:prstGeom prst="triangle">
            <a:avLst>
              <a:gd name="adj" fmla="val 100000"/>
            </a:avLst>
          </a:prstGeom>
          <a:gradFill>
            <a:gsLst>
              <a:gs pos="67000">
                <a:srgbClr val="FFFFFF"/>
              </a:gs>
              <a:gs pos="0">
                <a:srgbClr val="E1EAEF">
                  <a:alpha val="57000"/>
                </a:srgb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6122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72" r:id="rId5"/>
    <p:sldLayoutId id="2147483657" r:id="rId6"/>
    <p:sldLayoutId id="2147483659" r:id="rId7"/>
    <p:sldLayoutId id="2147483660" r:id="rId8"/>
    <p:sldLayoutId id="2147483661" r:id="rId9"/>
    <p:sldLayoutId id="2147483664" r:id="rId10"/>
    <p:sldLayoutId id="2147483666" r:id="rId11"/>
    <p:sldLayoutId id="2147483669" r:id="rId12"/>
    <p:sldLayoutId id="2147483671" r:id="rId13"/>
    <p:sldLayoutId id="2147483670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0031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等腰三角形 21"/>
          <p:cNvSpPr/>
          <p:nvPr/>
        </p:nvSpPr>
        <p:spPr>
          <a:xfrm>
            <a:off x="10881363" y="228730"/>
            <a:ext cx="972984" cy="2397095"/>
          </a:xfrm>
          <a:custGeom>
            <a:avLst/>
            <a:gdLst>
              <a:gd name="connsiteX0" fmla="*/ 0 w 826718"/>
              <a:gd name="connsiteY0" fmla="*/ 851770 h 851770"/>
              <a:gd name="connsiteX1" fmla="*/ 413359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826718"/>
              <a:gd name="connsiteY0" fmla="*/ 851770 h 851770"/>
              <a:gd name="connsiteX1" fmla="*/ 37578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1127342"/>
              <a:gd name="connsiteY0" fmla="*/ 851770 h 851770"/>
              <a:gd name="connsiteX1" fmla="*/ 37578 w 1127342"/>
              <a:gd name="connsiteY1" fmla="*/ 0 h 851770"/>
              <a:gd name="connsiteX2" fmla="*/ 1127342 w 1127342"/>
              <a:gd name="connsiteY2" fmla="*/ 425885 h 851770"/>
              <a:gd name="connsiteX3" fmla="*/ 0 w 1127342"/>
              <a:gd name="connsiteY3" fmla="*/ 851770 h 851770"/>
              <a:gd name="connsiteX0" fmla="*/ 288099 w 1089764"/>
              <a:gd name="connsiteY0" fmla="*/ 801665 h 801665"/>
              <a:gd name="connsiteX1" fmla="*/ 0 w 1089764"/>
              <a:gd name="connsiteY1" fmla="*/ 0 h 801665"/>
              <a:gd name="connsiteX2" fmla="*/ 1089764 w 1089764"/>
              <a:gd name="connsiteY2" fmla="*/ 425885 h 801665"/>
              <a:gd name="connsiteX3" fmla="*/ 288099 w 1089764"/>
              <a:gd name="connsiteY3" fmla="*/ 801665 h 801665"/>
              <a:gd name="connsiteX0" fmla="*/ 75156 w 1089764"/>
              <a:gd name="connsiteY0" fmla="*/ 789139 h 789139"/>
              <a:gd name="connsiteX1" fmla="*/ 0 w 1089764"/>
              <a:gd name="connsiteY1" fmla="*/ 0 h 789139"/>
              <a:gd name="connsiteX2" fmla="*/ 1089764 w 1089764"/>
              <a:gd name="connsiteY2" fmla="*/ 425885 h 789139"/>
              <a:gd name="connsiteX3" fmla="*/ 75156 w 1089764"/>
              <a:gd name="connsiteY3" fmla="*/ 789139 h 789139"/>
              <a:gd name="connsiteX0" fmla="*/ 75156 w 889348"/>
              <a:gd name="connsiteY0" fmla="*/ 789139 h 864296"/>
              <a:gd name="connsiteX1" fmla="*/ 0 w 889348"/>
              <a:gd name="connsiteY1" fmla="*/ 0 h 864296"/>
              <a:gd name="connsiteX2" fmla="*/ 889348 w 889348"/>
              <a:gd name="connsiteY2" fmla="*/ 864296 h 864296"/>
              <a:gd name="connsiteX3" fmla="*/ 75156 w 889348"/>
              <a:gd name="connsiteY3" fmla="*/ 789139 h 864296"/>
              <a:gd name="connsiteX0" fmla="*/ 0 w 814192"/>
              <a:gd name="connsiteY0" fmla="*/ 750503 h 825660"/>
              <a:gd name="connsiteX1" fmla="*/ 588106 w 814192"/>
              <a:gd name="connsiteY1" fmla="*/ 0 h 825660"/>
              <a:gd name="connsiteX2" fmla="*/ 814192 w 814192"/>
              <a:gd name="connsiteY2" fmla="*/ 825660 h 825660"/>
              <a:gd name="connsiteX3" fmla="*/ 0 w 814192"/>
              <a:gd name="connsiteY3" fmla="*/ 750503 h 825660"/>
              <a:gd name="connsiteX0" fmla="*/ 0 w 852829"/>
              <a:gd name="connsiteY0" fmla="*/ 698988 h 825660"/>
              <a:gd name="connsiteX1" fmla="*/ 626743 w 852829"/>
              <a:gd name="connsiteY1" fmla="*/ 0 h 825660"/>
              <a:gd name="connsiteX2" fmla="*/ 852829 w 852829"/>
              <a:gd name="connsiteY2" fmla="*/ 825660 h 825660"/>
              <a:gd name="connsiteX3" fmla="*/ 0 w 852829"/>
              <a:gd name="connsiteY3" fmla="*/ 698988 h 825660"/>
              <a:gd name="connsiteX0" fmla="*/ 0 w 839950"/>
              <a:gd name="connsiteY0" fmla="*/ 698988 h 864297"/>
              <a:gd name="connsiteX1" fmla="*/ 626743 w 839950"/>
              <a:gd name="connsiteY1" fmla="*/ 0 h 864297"/>
              <a:gd name="connsiteX2" fmla="*/ 839950 w 839950"/>
              <a:gd name="connsiteY2" fmla="*/ 864297 h 864297"/>
              <a:gd name="connsiteX3" fmla="*/ 0 w 839950"/>
              <a:gd name="connsiteY3" fmla="*/ 698988 h 864297"/>
              <a:gd name="connsiteX0" fmla="*/ 0 w 988057"/>
              <a:gd name="connsiteY0" fmla="*/ 698988 h 1218466"/>
              <a:gd name="connsiteX1" fmla="*/ 626743 w 988057"/>
              <a:gd name="connsiteY1" fmla="*/ 0 h 1218466"/>
              <a:gd name="connsiteX2" fmla="*/ 988057 w 988057"/>
              <a:gd name="connsiteY2" fmla="*/ 1218466 h 1218466"/>
              <a:gd name="connsiteX3" fmla="*/ 0 w 988057"/>
              <a:gd name="connsiteY3" fmla="*/ 698988 h 1218466"/>
              <a:gd name="connsiteX0" fmla="*/ 0 w 1702129"/>
              <a:gd name="connsiteY0" fmla="*/ 666791 h 1186269"/>
              <a:gd name="connsiteX1" fmla="*/ 1702129 w 1702129"/>
              <a:gd name="connsiteY1" fmla="*/ 0 h 1186269"/>
              <a:gd name="connsiteX2" fmla="*/ 988057 w 1702129"/>
              <a:gd name="connsiteY2" fmla="*/ 1186269 h 1186269"/>
              <a:gd name="connsiteX3" fmla="*/ 0 w 1702129"/>
              <a:gd name="connsiteY3" fmla="*/ 666791 h 1186269"/>
              <a:gd name="connsiteX0" fmla="*/ 0 w 1857239"/>
              <a:gd name="connsiteY0" fmla="*/ 666791 h 1558058"/>
              <a:gd name="connsiteX1" fmla="*/ 1702129 w 1857239"/>
              <a:gd name="connsiteY1" fmla="*/ 0 h 1558058"/>
              <a:gd name="connsiteX2" fmla="*/ 1857239 w 1857239"/>
              <a:gd name="connsiteY2" fmla="*/ 1558058 h 1558058"/>
              <a:gd name="connsiteX3" fmla="*/ 0 w 1857239"/>
              <a:gd name="connsiteY3" fmla="*/ 666791 h 1558058"/>
              <a:gd name="connsiteX0" fmla="*/ 0 w 972984"/>
              <a:gd name="connsiteY0" fmla="*/ 495969 h 1558058"/>
              <a:gd name="connsiteX1" fmla="*/ 817874 w 972984"/>
              <a:gd name="connsiteY1" fmla="*/ 0 h 1558058"/>
              <a:gd name="connsiteX2" fmla="*/ 972984 w 972984"/>
              <a:gd name="connsiteY2" fmla="*/ 1558058 h 1558058"/>
              <a:gd name="connsiteX3" fmla="*/ 0 w 972984"/>
              <a:gd name="connsiteY3" fmla="*/ 495969 h 1558058"/>
              <a:gd name="connsiteX0" fmla="*/ 0 w 972984"/>
              <a:gd name="connsiteY0" fmla="*/ 812492 h 1874581"/>
              <a:gd name="connsiteX1" fmla="*/ 345601 w 972984"/>
              <a:gd name="connsiteY1" fmla="*/ 0 h 1874581"/>
              <a:gd name="connsiteX2" fmla="*/ 972984 w 972984"/>
              <a:gd name="connsiteY2" fmla="*/ 1874581 h 1874581"/>
              <a:gd name="connsiteX3" fmla="*/ 0 w 972984"/>
              <a:gd name="connsiteY3" fmla="*/ 812492 h 1874581"/>
              <a:gd name="connsiteX0" fmla="*/ 0 w 972984"/>
              <a:gd name="connsiteY0" fmla="*/ 1335006 h 2397095"/>
              <a:gd name="connsiteX1" fmla="*/ 54198 w 972984"/>
              <a:gd name="connsiteY1" fmla="*/ 0 h 2397095"/>
              <a:gd name="connsiteX2" fmla="*/ 972984 w 972984"/>
              <a:gd name="connsiteY2" fmla="*/ 2397095 h 2397095"/>
              <a:gd name="connsiteX3" fmla="*/ 0 w 972984"/>
              <a:gd name="connsiteY3" fmla="*/ 1335006 h 2397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72984" h="2397095">
                <a:moveTo>
                  <a:pt x="0" y="1335006"/>
                </a:moveTo>
                <a:lnTo>
                  <a:pt x="54198" y="0"/>
                </a:lnTo>
                <a:lnTo>
                  <a:pt x="972984" y="2397095"/>
                </a:lnTo>
                <a:lnTo>
                  <a:pt x="0" y="1335006"/>
                </a:lnTo>
                <a:close/>
              </a:path>
            </a:pathLst>
          </a:custGeom>
          <a:gradFill>
            <a:gsLst>
              <a:gs pos="54000">
                <a:srgbClr val="52A4AE"/>
              </a:gs>
              <a:gs pos="3000">
                <a:srgbClr val="92BFB5"/>
              </a:gs>
            </a:gsLst>
            <a:lin ang="1200000" scaled="0"/>
          </a:gradFill>
          <a:ln>
            <a:noFill/>
          </a:ln>
          <a:effectLst>
            <a:outerShdw blurRad="1905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7" name="等腰三角形 26"/>
          <p:cNvSpPr/>
          <p:nvPr/>
        </p:nvSpPr>
        <p:spPr>
          <a:xfrm flipV="1">
            <a:off x="10802982" y="11043"/>
            <a:ext cx="1406469" cy="2621062"/>
          </a:xfrm>
          <a:custGeom>
            <a:avLst/>
            <a:gdLst>
              <a:gd name="connsiteX0" fmla="*/ 0 w 1406469"/>
              <a:gd name="connsiteY0" fmla="*/ 3476740 h 3476740"/>
              <a:gd name="connsiteX1" fmla="*/ 1406469 w 1406469"/>
              <a:gd name="connsiteY1" fmla="*/ 0 h 3476740"/>
              <a:gd name="connsiteX2" fmla="*/ 1406469 w 1406469"/>
              <a:gd name="connsiteY2" fmla="*/ 3476740 h 3476740"/>
              <a:gd name="connsiteX3" fmla="*/ 0 w 1406469"/>
              <a:gd name="connsiteY3" fmla="*/ 3476740 h 3476740"/>
              <a:gd name="connsiteX0" fmla="*/ 0 w 1406469"/>
              <a:gd name="connsiteY0" fmla="*/ 3476740 h 3476740"/>
              <a:gd name="connsiteX1" fmla="*/ 1406469 w 1406469"/>
              <a:gd name="connsiteY1" fmla="*/ 0 h 3476740"/>
              <a:gd name="connsiteX2" fmla="*/ 1400412 w 1406469"/>
              <a:gd name="connsiteY2" fmla="*/ 881316 h 3476740"/>
              <a:gd name="connsiteX3" fmla="*/ 1406469 w 1406469"/>
              <a:gd name="connsiteY3" fmla="*/ 3476740 h 3476740"/>
              <a:gd name="connsiteX4" fmla="*/ 0 w 1406469"/>
              <a:gd name="connsiteY4" fmla="*/ 3476740 h 3476740"/>
              <a:gd name="connsiteX0" fmla="*/ 0 w 1406469"/>
              <a:gd name="connsiteY0" fmla="*/ 3476740 h 3476740"/>
              <a:gd name="connsiteX1" fmla="*/ 1058581 w 1406469"/>
              <a:gd name="connsiteY1" fmla="*/ 855678 h 3476740"/>
              <a:gd name="connsiteX2" fmla="*/ 1406469 w 1406469"/>
              <a:gd name="connsiteY2" fmla="*/ 0 h 3476740"/>
              <a:gd name="connsiteX3" fmla="*/ 1400412 w 1406469"/>
              <a:gd name="connsiteY3" fmla="*/ 881316 h 3476740"/>
              <a:gd name="connsiteX4" fmla="*/ 1406469 w 1406469"/>
              <a:gd name="connsiteY4" fmla="*/ 3476740 h 3476740"/>
              <a:gd name="connsiteX5" fmla="*/ 0 w 1406469"/>
              <a:gd name="connsiteY5" fmla="*/ 3476740 h 3476740"/>
              <a:gd name="connsiteX0" fmla="*/ 0 w 1406469"/>
              <a:gd name="connsiteY0" fmla="*/ 2621062 h 2621062"/>
              <a:gd name="connsiteX1" fmla="*/ 1058581 w 1406469"/>
              <a:gd name="connsiteY1" fmla="*/ 0 h 2621062"/>
              <a:gd name="connsiteX2" fmla="*/ 1400412 w 1406469"/>
              <a:gd name="connsiteY2" fmla="*/ 25638 h 2621062"/>
              <a:gd name="connsiteX3" fmla="*/ 1406469 w 1406469"/>
              <a:gd name="connsiteY3" fmla="*/ 2621062 h 2621062"/>
              <a:gd name="connsiteX4" fmla="*/ 0 w 1406469"/>
              <a:gd name="connsiteY4" fmla="*/ 2621062 h 2621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06469" h="2621062">
                <a:moveTo>
                  <a:pt x="0" y="2621062"/>
                </a:moveTo>
                <a:lnTo>
                  <a:pt x="1058581" y="0"/>
                </a:lnTo>
                <a:lnTo>
                  <a:pt x="1400412" y="25638"/>
                </a:lnTo>
                <a:lnTo>
                  <a:pt x="1406469" y="2621062"/>
                </a:lnTo>
                <a:lnTo>
                  <a:pt x="0" y="2621062"/>
                </a:lnTo>
                <a:close/>
              </a:path>
            </a:pathLst>
          </a:custGeom>
          <a:gradFill>
            <a:gsLst>
              <a:gs pos="76000">
                <a:srgbClr val="52A4AE"/>
              </a:gs>
              <a:gs pos="37000">
                <a:srgbClr val="92BFB5"/>
              </a:gs>
            </a:gsLst>
            <a:lin ang="1200000" scaled="0"/>
          </a:gradFill>
          <a:ln>
            <a:noFill/>
          </a:ln>
          <a:effectLst>
            <a:outerShdw blurRad="1905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154930F2-2839-4D7F-90FD-A5E513DE108E}"/>
              </a:ext>
            </a:extLst>
          </p:cNvPr>
          <p:cNvSpPr txBox="1"/>
          <p:nvPr/>
        </p:nvSpPr>
        <p:spPr bwMode="auto">
          <a:xfrm>
            <a:off x="767741" y="2172337"/>
            <a:ext cx="6692329" cy="156966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>
            <a:defPPr>
              <a:defRPr lang="en-US"/>
            </a:defPPr>
            <a:lvl1pPr>
              <a:defRPr sz="2800" b="1" spc="30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cs typeface="Segoe UI Light" panose="020B0502040204020203" pitchFamily="34" charset="0"/>
              </a:defRPr>
            </a:lvl1pPr>
          </a:lstStyle>
          <a:p>
            <a:pPr lvl="0">
              <a:defRPr/>
            </a:pPr>
            <a:r>
              <a:rPr lang="en-US" altLang="zh-CN" sz="3200" spc="0" dirty="0">
                <a:solidFill>
                  <a:prstClr val="black">
                    <a:lumMod val="65000"/>
                    <a:lumOff val="3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HICAS: Hearing Impairment Communication Assistive System with the Extraction Search Network</a:t>
            </a:r>
          </a:p>
        </p:txBody>
      </p:sp>
      <p:sp>
        <p:nvSpPr>
          <p:cNvPr id="9" name="矩形: 圆角 38">
            <a:extLst>
              <a:ext uri="{FF2B5EF4-FFF2-40B4-BE49-F238E27FC236}">
                <a16:creationId xmlns:a16="http://schemas.microsoft.com/office/drawing/2014/main" id="{0A730B71-A113-49A7-9792-E431D2B4B9AB}"/>
              </a:ext>
            </a:extLst>
          </p:cNvPr>
          <p:cNvSpPr/>
          <p:nvPr/>
        </p:nvSpPr>
        <p:spPr>
          <a:xfrm>
            <a:off x="996771" y="3955942"/>
            <a:ext cx="4837955" cy="441356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rgbClr val="B6D3B7"/>
              </a:gs>
              <a:gs pos="100000">
                <a:srgbClr val="52A4AE"/>
              </a:gs>
            </a:gsLst>
            <a:lin ang="5400000" scaled="0"/>
            <a:tileRect/>
          </a:gradFill>
          <a:ln>
            <a:noFill/>
          </a:ln>
          <a:effectLst>
            <a:outerShdw blurRad="101600" dist="38100" dir="2700000" algn="tl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>
                <a:cs typeface="+mn-ea"/>
                <a:sym typeface="+mn-lt"/>
              </a:rPr>
              <a:t>Presenter: Samantha Shih</a:t>
            </a:r>
            <a:endParaRPr lang="zh-CN" altLang="en-US" sz="2000" dirty="0">
              <a:cs typeface="+mn-ea"/>
              <a:sym typeface="+mn-lt"/>
            </a:endParaRPr>
          </a:p>
        </p:txBody>
      </p:sp>
      <p:sp>
        <p:nvSpPr>
          <p:cNvPr id="22" name="等腰三角形 21"/>
          <p:cNvSpPr/>
          <p:nvPr/>
        </p:nvSpPr>
        <p:spPr>
          <a:xfrm>
            <a:off x="7778663" y="751561"/>
            <a:ext cx="1089764" cy="789139"/>
          </a:xfrm>
          <a:custGeom>
            <a:avLst/>
            <a:gdLst>
              <a:gd name="connsiteX0" fmla="*/ 0 w 826718"/>
              <a:gd name="connsiteY0" fmla="*/ 851770 h 851770"/>
              <a:gd name="connsiteX1" fmla="*/ 413359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826718"/>
              <a:gd name="connsiteY0" fmla="*/ 851770 h 851770"/>
              <a:gd name="connsiteX1" fmla="*/ 37578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1127342"/>
              <a:gd name="connsiteY0" fmla="*/ 851770 h 851770"/>
              <a:gd name="connsiteX1" fmla="*/ 37578 w 1127342"/>
              <a:gd name="connsiteY1" fmla="*/ 0 h 851770"/>
              <a:gd name="connsiteX2" fmla="*/ 1127342 w 1127342"/>
              <a:gd name="connsiteY2" fmla="*/ 425885 h 851770"/>
              <a:gd name="connsiteX3" fmla="*/ 0 w 1127342"/>
              <a:gd name="connsiteY3" fmla="*/ 851770 h 851770"/>
              <a:gd name="connsiteX0" fmla="*/ 288099 w 1089764"/>
              <a:gd name="connsiteY0" fmla="*/ 801665 h 801665"/>
              <a:gd name="connsiteX1" fmla="*/ 0 w 1089764"/>
              <a:gd name="connsiteY1" fmla="*/ 0 h 801665"/>
              <a:gd name="connsiteX2" fmla="*/ 1089764 w 1089764"/>
              <a:gd name="connsiteY2" fmla="*/ 425885 h 801665"/>
              <a:gd name="connsiteX3" fmla="*/ 288099 w 1089764"/>
              <a:gd name="connsiteY3" fmla="*/ 801665 h 801665"/>
              <a:gd name="connsiteX0" fmla="*/ 75156 w 1089764"/>
              <a:gd name="connsiteY0" fmla="*/ 789139 h 789139"/>
              <a:gd name="connsiteX1" fmla="*/ 0 w 1089764"/>
              <a:gd name="connsiteY1" fmla="*/ 0 h 789139"/>
              <a:gd name="connsiteX2" fmla="*/ 1089764 w 1089764"/>
              <a:gd name="connsiteY2" fmla="*/ 425885 h 789139"/>
              <a:gd name="connsiteX3" fmla="*/ 75156 w 1089764"/>
              <a:gd name="connsiteY3" fmla="*/ 789139 h 7891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89764" h="789139">
                <a:moveTo>
                  <a:pt x="75156" y="789139"/>
                </a:moveTo>
                <a:lnTo>
                  <a:pt x="0" y="0"/>
                </a:lnTo>
                <a:lnTo>
                  <a:pt x="1089764" y="425885"/>
                </a:lnTo>
                <a:lnTo>
                  <a:pt x="75156" y="789139"/>
                </a:lnTo>
                <a:close/>
              </a:path>
            </a:pathLst>
          </a:custGeom>
          <a:gradFill>
            <a:gsLst>
              <a:gs pos="92000">
                <a:srgbClr val="52A4AE"/>
              </a:gs>
              <a:gs pos="3000">
                <a:srgbClr val="92BFB5"/>
              </a:gs>
            </a:gsLst>
            <a:lin ang="0" scaled="0"/>
          </a:gradFill>
          <a:ln>
            <a:noFill/>
          </a:ln>
          <a:effectLst>
            <a:outerShdw blurRad="1905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3" name="等腰三角形 21"/>
          <p:cNvSpPr/>
          <p:nvPr/>
        </p:nvSpPr>
        <p:spPr>
          <a:xfrm>
            <a:off x="7815181" y="1954954"/>
            <a:ext cx="839950" cy="864297"/>
          </a:xfrm>
          <a:custGeom>
            <a:avLst/>
            <a:gdLst>
              <a:gd name="connsiteX0" fmla="*/ 0 w 826718"/>
              <a:gd name="connsiteY0" fmla="*/ 851770 h 851770"/>
              <a:gd name="connsiteX1" fmla="*/ 413359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826718"/>
              <a:gd name="connsiteY0" fmla="*/ 851770 h 851770"/>
              <a:gd name="connsiteX1" fmla="*/ 37578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1127342"/>
              <a:gd name="connsiteY0" fmla="*/ 851770 h 851770"/>
              <a:gd name="connsiteX1" fmla="*/ 37578 w 1127342"/>
              <a:gd name="connsiteY1" fmla="*/ 0 h 851770"/>
              <a:gd name="connsiteX2" fmla="*/ 1127342 w 1127342"/>
              <a:gd name="connsiteY2" fmla="*/ 425885 h 851770"/>
              <a:gd name="connsiteX3" fmla="*/ 0 w 1127342"/>
              <a:gd name="connsiteY3" fmla="*/ 851770 h 851770"/>
              <a:gd name="connsiteX0" fmla="*/ 288099 w 1089764"/>
              <a:gd name="connsiteY0" fmla="*/ 801665 h 801665"/>
              <a:gd name="connsiteX1" fmla="*/ 0 w 1089764"/>
              <a:gd name="connsiteY1" fmla="*/ 0 h 801665"/>
              <a:gd name="connsiteX2" fmla="*/ 1089764 w 1089764"/>
              <a:gd name="connsiteY2" fmla="*/ 425885 h 801665"/>
              <a:gd name="connsiteX3" fmla="*/ 288099 w 1089764"/>
              <a:gd name="connsiteY3" fmla="*/ 801665 h 801665"/>
              <a:gd name="connsiteX0" fmla="*/ 75156 w 1089764"/>
              <a:gd name="connsiteY0" fmla="*/ 789139 h 789139"/>
              <a:gd name="connsiteX1" fmla="*/ 0 w 1089764"/>
              <a:gd name="connsiteY1" fmla="*/ 0 h 789139"/>
              <a:gd name="connsiteX2" fmla="*/ 1089764 w 1089764"/>
              <a:gd name="connsiteY2" fmla="*/ 425885 h 789139"/>
              <a:gd name="connsiteX3" fmla="*/ 75156 w 1089764"/>
              <a:gd name="connsiteY3" fmla="*/ 789139 h 789139"/>
              <a:gd name="connsiteX0" fmla="*/ 75156 w 889348"/>
              <a:gd name="connsiteY0" fmla="*/ 789139 h 864296"/>
              <a:gd name="connsiteX1" fmla="*/ 0 w 889348"/>
              <a:gd name="connsiteY1" fmla="*/ 0 h 864296"/>
              <a:gd name="connsiteX2" fmla="*/ 889348 w 889348"/>
              <a:gd name="connsiteY2" fmla="*/ 864296 h 864296"/>
              <a:gd name="connsiteX3" fmla="*/ 75156 w 889348"/>
              <a:gd name="connsiteY3" fmla="*/ 789139 h 864296"/>
              <a:gd name="connsiteX0" fmla="*/ 0 w 814192"/>
              <a:gd name="connsiteY0" fmla="*/ 750503 h 825660"/>
              <a:gd name="connsiteX1" fmla="*/ 588106 w 814192"/>
              <a:gd name="connsiteY1" fmla="*/ 0 h 825660"/>
              <a:gd name="connsiteX2" fmla="*/ 814192 w 814192"/>
              <a:gd name="connsiteY2" fmla="*/ 825660 h 825660"/>
              <a:gd name="connsiteX3" fmla="*/ 0 w 814192"/>
              <a:gd name="connsiteY3" fmla="*/ 750503 h 825660"/>
              <a:gd name="connsiteX0" fmla="*/ 0 w 852829"/>
              <a:gd name="connsiteY0" fmla="*/ 698988 h 825660"/>
              <a:gd name="connsiteX1" fmla="*/ 626743 w 852829"/>
              <a:gd name="connsiteY1" fmla="*/ 0 h 825660"/>
              <a:gd name="connsiteX2" fmla="*/ 852829 w 852829"/>
              <a:gd name="connsiteY2" fmla="*/ 825660 h 825660"/>
              <a:gd name="connsiteX3" fmla="*/ 0 w 852829"/>
              <a:gd name="connsiteY3" fmla="*/ 698988 h 825660"/>
              <a:gd name="connsiteX0" fmla="*/ 0 w 839950"/>
              <a:gd name="connsiteY0" fmla="*/ 698988 h 864297"/>
              <a:gd name="connsiteX1" fmla="*/ 626743 w 839950"/>
              <a:gd name="connsiteY1" fmla="*/ 0 h 864297"/>
              <a:gd name="connsiteX2" fmla="*/ 839950 w 839950"/>
              <a:gd name="connsiteY2" fmla="*/ 864297 h 864297"/>
              <a:gd name="connsiteX3" fmla="*/ 0 w 839950"/>
              <a:gd name="connsiteY3" fmla="*/ 698988 h 864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9950" h="864297">
                <a:moveTo>
                  <a:pt x="0" y="698988"/>
                </a:moveTo>
                <a:lnTo>
                  <a:pt x="626743" y="0"/>
                </a:lnTo>
                <a:lnTo>
                  <a:pt x="839950" y="864297"/>
                </a:lnTo>
                <a:lnTo>
                  <a:pt x="0" y="698988"/>
                </a:lnTo>
                <a:close/>
              </a:path>
            </a:pathLst>
          </a:custGeom>
          <a:gradFill>
            <a:gsLst>
              <a:gs pos="92000">
                <a:srgbClr val="B6D3B7"/>
              </a:gs>
              <a:gs pos="0">
                <a:srgbClr val="92BFB5"/>
              </a:gs>
            </a:gsLst>
          </a:gradFill>
          <a:ln>
            <a:noFill/>
          </a:ln>
          <a:effectLst>
            <a:outerShdw blurRad="1905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4" name="等腰三角形 21"/>
          <p:cNvSpPr/>
          <p:nvPr/>
        </p:nvSpPr>
        <p:spPr>
          <a:xfrm>
            <a:off x="8764510" y="1124618"/>
            <a:ext cx="1702129" cy="1186269"/>
          </a:xfrm>
          <a:custGeom>
            <a:avLst/>
            <a:gdLst>
              <a:gd name="connsiteX0" fmla="*/ 0 w 826718"/>
              <a:gd name="connsiteY0" fmla="*/ 851770 h 851770"/>
              <a:gd name="connsiteX1" fmla="*/ 413359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826718"/>
              <a:gd name="connsiteY0" fmla="*/ 851770 h 851770"/>
              <a:gd name="connsiteX1" fmla="*/ 37578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1127342"/>
              <a:gd name="connsiteY0" fmla="*/ 851770 h 851770"/>
              <a:gd name="connsiteX1" fmla="*/ 37578 w 1127342"/>
              <a:gd name="connsiteY1" fmla="*/ 0 h 851770"/>
              <a:gd name="connsiteX2" fmla="*/ 1127342 w 1127342"/>
              <a:gd name="connsiteY2" fmla="*/ 425885 h 851770"/>
              <a:gd name="connsiteX3" fmla="*/ 0 w 1127342"/>
              <a:gd name="connsiteY3" fmla="*/ 851770 h 851770"/>
              <a:gd name="connsiteX0" fmla="*/ 288099 w 1089764"/>
              <a:gd name="connsiteY0" fmla="*/ 801665 h 801665"/>
              <a:gd name="connsiteX1" fmla="*/ 0 w 1089764"/>
              <a:gd name="connsiteY1" fmla="*/ 0 h 801665"/>
              <a:gd name="connsiteX2" fmla="*/ 1089764 w 1089764"/>
              <a:gd name="connsiteY2" fmla="*/ 425885 h 801665"/>
              <a:gd name="connsiteX3" fmla="*/ 288099 w 1089764"/>
              <a:gd name="connsiteY3" fmla="*/ 801665 h 801665"/>
              <a:gd name="connsiteX0" fmla="*/ 75156 w 1089764"/>
              <a:gd name="connsiteY0" fmla="*/ 789139 h 789139"/>
              <a:gd name="connsiteX1" fmla="*/ 0 w 1089764"/>
              <a:gd name="connsiteY1" fmla="*/ 0 h 789139"/>
              <a:gd name="connsiteX2" fmla="*/ 1089764 w 1089764"/>
              <a:gd name="connsiteY2" fmla="*/ 425885 h 789139"/>
              <a:gd name="connsiteX3" fmla="*/ 75156 w 1089764"/>
              <a:gd name="connsiteY3" fmla="*/ 789139 h 789139"/>
              <a:gd name="connsiteX0" fmla="*/ 75156 w 889348"/>
              <a:gd name="connsiteY0" fmla="*/ 789139 h 864296"/>
              <a:gd name="connsiteX1" fmla="*/ 0 w 889348"/>
              <a:gd name="connsiteY1" fmla="*/ 0 h 864296"/>
              <a:gd name="connsiteX2" fmla="*/ 889348 w 889348"/>
              <a:gd name="connsiteY2" fmla="*/ 864296 h 864296"/>
              <a:gd name="connsiteX3" fmla="*/ 75156 w 889348"/>
              <a:gd name="connsiteY3" fmla="*/ 789139 h 864296"/>
              <a:gd name="connsiteX0" fmla="*/ 0 w 814192"/>
              <a:gd name="connsiteY0" fmla="*/ 750503 h 825660"/>
              <a:gd name="connsiteX1" fmla="*/ 588106 w 814192"/>
              <a:gd name="connsiteY1" fmla="*/ 0 h 825660"/>
              <a:gd name="connsiteX2" fmla="*/ 814192 w 814192"/>
              <a:gd name="connsiteY2" fmla="*/ 825660 h 825660"/>
              <a:gd name="connsiteX3" fmla="*/ 0 w 814192"/>
              <a:gd name="connsiteY3" fmla="*/ 750503 h 825660"/>
              <a:gd name="connsiteX0" fmla="*/ 0 w 852829"/>
              <a:gd name="connsiteY0" fmla="*/ 698988 h 825660"/>
              <a:gd name="connsiteX1" fmla="*/ 626743 w 852829"/>
              <a:gd name="connsiteY1" fmla="*/ 0 h 825660"/>
              <a:gd name="connsiteX2" fmla="*/ 852829 w 852829"/>
              <a:gd name="connsiteY2" fmla="*/ 825660 h 825660"/>
              <a:gd name="connsiteX3" fmla="*/ 0 w 852829"/>
              <a:gd name="connsiteY3" fmla="*/ 698988 h 825660"/>
              <a:gd name="connsiteX0" fmla="*/ 0 w 839950"/>
              <a:gd name="connsiteY0" fmla="*/ 698988 h 864297"/>
              <a:gd name="connsiteX1" fmla="*/ 626743 w 839950"/>
              <a:gd name="connsiteY1" fmla="*/ 0 h 864297"/>
              <a:gd name="connsiteX2" fmla="*/ 839950 w 839950"/>
              <a:gd name="connsiteY2" fmla="*/ 864297 h 864297"/>
              <a:gd name="connsiteX3" fmla="*/ 0 w 839950"/>
              <a:gd name="connsiteY3" fmla="*/ 698988 h 864297"/>
              <a:gd name="connsiteX0" fmla="*/ 0 w 988057"/>
              <a:gd name="connsiteY0" fmla="*/ 698988 h 1218466"/>
              <a:gd name="connsiteX1" fmla="*/ 626743 w 988057"/>
              <a:gd name="connsiteY1" fmla="*/ 0 h 1218466"/>
              <a:gd name="connsiteX2" fmla="*/ 988057 w 988057"/>
              <a:gd name="connsiteY2" fmla="*/ 1218466 h 1218466"/>
              <a:gd name="connsiteX3" fmla="*/ 0 w 988057"/>
              <a:gd name="connsiteY3" fmla="*/ 698988 h 1218466"/>
              <a:gd name="connsiteX0" fmla="*/ 0 w 1702129"/>
              <a:gd name="connsiteY0" fmla="*/ 666791 h 1186269"/>
              <a:gd name="connsiteX1" fmla="*/ 1702129 w 1702129"/>
              <a:gd name="connsiteY1" fmla="*/ 0 h 1186269"/>
              <a:gd name="connsiteX2" fmla="*/ 988057 w 1702129"/>
              <a:gd name="connsiteY2" fmla="*/ 1186269 h 1186269"/>
              <a:gd name="connsiteX3" fmla="*/ 0 w 1702129"/>
              <a:gd name="connsiteY3" fmla="*/ 666791 h 1186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02129" h="1186269">
                <a:moveTo>
                  <a:pt x="0" y="666791"/>
                </a:moveTo>
                <a:lnTo>
                  <a:pt x="1702129" y="0"/>
                </a:lnTo>
                <a:lnTo>
                  <a:pt x="988057" y="1186269"/>
                </a:lnTo>
                <a:lnTo>
                  <a:pt x="0" y="666791"/>
                </a:lnTo>
                <a:close/>
              </a:path>
            </a:pathLst>
          </a:custGeom>
          <a:gradFill>
            <a:gsLst>
              <a:gs pos="92000">
                <a:srgbClr val="B6D3B7"/>
              </a:gs>
              <a:gs pos="0">
                <a:srgbClr val="92BFB5"/>
              </a:gs>
            </a:gsLst>
          </a:gradFill>
          <a:ln>
            <a:noFill/>
          </a:ln>
          <a:effectLst>
            <a:outerShdw blurRad="1905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6" name="等腰三角形 25"/>
          <p:cNvSpPr/>
          <p:nvPr/>
        </p:nvSpPr>
        <p:spPr>
          <a:xfrm flipV="1">
            <a:off x="11016343" y="-1"/>
            <a:ext cx="1175657" cy="1389601"/>
          </a:xfrm>
          <a:prstGeom prst="triangle">
            <a:avLst>
              <a:gd name="adj" fmla="val 100000"/>
            </a:avLst>
          </a:prstGeom>
          <a:gradFill>
            <a:gsLst>
              <a:gs pos="100000">
                <a:srgbClr val="77B6BF"/>
              </a:gs>
              <a:gs pos="45000">
                <a:srgbClr val="92BFB5"/>
              </a:gs>
            </a:gsLst>
          </a:gradFill>
          <a:ln>
            <a:noFill/>
          </a:ln>
          <a:effectLst>
            <a:outerShdw blurRad="1905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9" name="等腰三角形 21"/>
          <p:cNvSpPr/>
          <p:nvPr/>
        </p:nvSpPr>
        <p:spPr>
          <a:xfrm>
            <a:off x="10048625" y="1541081"/>
            <a:ext cx="1805722" cy="1146139"/>
          </a:xfrm>
          <a:custGeom>
            <a:avLst/>
            <a:gdLst>
              <a:gd name="connsiteX0" fmla="*/ 0 w 826718"/>
              <a:gd name="connsiteY0" fmla="*/ 851770 h 851770"/>
              <a:gd name="connsiteX1" fmla="*/ 413359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826718"/>
              <a:gd name="connsiteY0" fmla="*/ 851770 h 851770"/>
              <a:gd name="connsiteX1" fmla="*/ 37578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1127342"/>
              <a:gd name="connsiteY0" fmla="*/ 851770 h 851770"/>
              <a:gd name="connsiteX1" fmla="*/ 37578 w 1127342"/>
              <a:gd name="connsiteY1" fmla="*/ 0 h 851770"/>
              <a:gd name="connsiteX2" fmla="*/ 1127342 w 1127342"/>
              <a:gd name="connsiteY2" fmla="*/ 425885 h 851770"/>
              <a:gd name="connsiteX3" fmla="*/ 0 w 1127342"/>
              <a:gd name="connsiteY3" fmla="*/ 851770 h 851770"/>
              <a:gd name="connsiteX0" fmla="*/ 288099 w 1089764"/>
              <a:gd name="connsiteY0" fmla="*/ 801665 h 801665"/>
              <a:gd name="connsiteX1" fmla="*/ 0 w 1089764"/>
              <a:gd name="connsiteY1" fmla="*/ 0 h 801665"/>
              <a:gd name="connsiteX2" fmla="*/ 1089764 w 1089764"/>
              <a:gd name="connsiteY2" fmla="*/ 425885 h 801665"/>
              <a:gd name="connsiteX3" fmla="*/ 288099 w 1089764"/>
              <a:gd name="connsiteY3" fmla="*/ 801665 h 801665"/>
              <a:gd name="connsiteX0" fmla="*/ 75156 w 1089764"/>
              <a:gd name="connsiteY0" fmla="*/ 789139 h 789139"/>
              <a:gd name="connsiteX1" fmla="*/ 0 w 1089764"/>
              <a:gd name="connsiteY1" fmla="*/ 0 h 789139"/>
              <a:gd name="connsiteX2" fmla="*/ 1089764 w 1089764"/>
              <a:gd name="connsiteY2" fmla="*/ 425885 h 789139"/>
              <a:gd name="connsiteX3" fmla="*/ 75156 w 1089764"/>
              <a:gd name="connsiteY3" fmla="*/ 789139 h 789139"/>
              <a:gd name="connsiteX0" fmla="*/ 75156 w 889348"/>
              <a:gd name="connsiteY0" fmla="*/ 789139 h 864296"/>
              <a:gd name="connsiteX1" fmla="*/ 0 w 889348"/>
              <a:gd name="connsiteY1" fmla="*/ 0 h 864296"/>
              <a:gd name="connsiteX2" fmla="*/ 889348 w 889348"/>
              <a:gd name="connsiteY2" fmla="*/ 864296 h 864296"/>
              <a:gd name="connsiteX3" fmla="*/ 75156 w 889348"/>
              <a:gd name="connsiteY3" fmla="*/ 789139 h 864296"/>
              <a:gd name="connsiteX0" fmla="*/ 0 w 814192"/>
              <a:gd name="connsiteY0" fmla="*/ 750503 h 825660"/>
              <a:gd name="connsiteX1" fmla="*/ 588106 w 814192"/>
              <a:gd name="connsiteY1" fmla="*/ 0 h 825660"/>
              <a:gd name="connsiteX2" fmla="*/ 814192 w 814192"/>
              <a:gd name="connsiteY2" fmla="*/ 825660 h 825660"/>
              <a:gd name="connsiteX3" fmla="*/ 0 w 814192"/>
              <a:gd name="connsiteY3" fmla="*/ 750503 h 825660"/>
              <a:gd name="connsiteX0" fmla="*/ 0 w 852829"/>
              <a:gd name="connsiteY0" fmla="*/ 698988 h 825660"/>
              <a:gd name="connsiteX1" fmla="*/ 626743 w 852829"/>
              <a:gd name="connsiteY1" fmla="*/ 0 h 825660"/>
              <a:gd name="connsiteX2" fmla="*/ 852829 w 852829"/>
              <a:gd name="connsiteY2" fmla="*/ 825660 h 825660"/>
              <a:gd name="connsiteX3" fmla="*/ 0 w 852829"/>
              <a:gd name="connsiteY3" fmla="*/ 698988 h 825660"/>
              <a:gd name="connsiteX0" fmla="*/ 0 w 839950"/>
              <a:gd name="connsiteY0" fmla="*/ 698988 h 864297"/>
              <a:gd name="connsiteX1" fmla="*/ 626743 w 839950"/>
              <a:gd name="connsiteY1" fmla="*/ 0 h 864297"/>
              <a:gd name="connsiteX2" fmla="*/ 839950 w 839950"/>
              <a:gd name="connsiteY2" fmla="*/ 864297 h 864297"/>
              <a:gd name="connsiteX3" fmla="*/ 0 w 839950"/>
              <a:gd name="connsiteY3" fmla="*/ 698988 h 864297"/>
              <a:gd name="connsiteX0" fmla="*/ 0 w 1729229"/>
              <a:gd name="connsiteY0" fmla="*/ 698988 h 698988"/>
              <a:gd name="connsiteX1" fmla="*/ 626743 w 1729229"/>
              <a:gd name="connsiteY1" fmla="*/ 0 h 698988"/>
              <a:gd name="connsiteX2" fmla="*/ 1729229 w 1729229"/>
              <a:gd name="connsiteY2" fmla="*/ 623136 h 698988"/>
              <a:gd name="connsiteX3" fmla="*/ 0 w 1729229"/>
              <a:gd name="connsiteY3" fmla="*/ 698988 h 698988"/>
              <a:gd name="connsiteX0" fmla="*/ 0 w 1729229"/>
              <a:gd name="connsiteY0" fmla="*/ 1146139 h 1146139"/>
              <a:gd name="connsiteX1" fmla="*/ 817662 w 1729229"/>
              <a:gd name="connsiteY1" fmla="*/ 0 h 1146139"/>
              <a:gd name="connsiteX2" fmla="*/ 1729229 w 1729229"/>
              <a:gd name="connsiteY2" fmla="*/ 1070287 h 1146139"/>
              <a:gd name="connsiteX3" fmla="*/ 0 w 1729229"/>
              <a:gd name="connsiteY3" fmla="*/ 1146139 h 11461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9229" h="1146139">
                <a:moveTo>
                  <a:pt x="0" y="1146139"/>
                </a:moveTo>
                <a:lnTo>
                  <a:pt x="817662" y="0"/>
                </a:lnTo>
                <a:lnTo>
                  <a:pt x="1729229" y="1070287"/>
                </a:lnTo>
                <a:lnTo>
                  <a:pt x="0" y="1146139"/>
                </a:lnTo>
                <a:close/>
              </a:path>
            </a:pathLst>
          </a:custGeom>
          <a:gradFill>
            <a:gsLst>
              <a:gs pos="89000">
                <a:srgbClr val="52A4AE"/>
              </a:gs>
              <a:gs pos="3000">
                <a:srgbClr val="92BFB5"/>
              </a:gs>
            </a:gsLst>
            <a:lin ang="1800000" scaled="0"/>
          </a:gradFill>
          <a:ln>
            <a:noFill/>
          </a:ln>
          <a:effectLst>
            <a:outerShdw blurRad="1905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0" name="等腰三角形 21"/>
          <p:cNvSpPr/>
          <p:nvPr/>
        </p:nvSpPr>
        <p:spPr>
          <a:xfrm>
            <a:off x="9269857" y="4320327"/>
            <a:ext cx="464169" cy="601250"/>
          </a:xfrm>
          <a:custGeom>
            <a:avLst/>
            <a:gdLst>
              <a:gd name="connsiteX0" fmla="*/ 0 w 826718"/>
              <a:gd name="connsiteY0" fmla="*/ 851770 h 851770"/>
              <a:gd name="connsiteX1" fmla="*/ 413359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826718"/>
              <a:gd name="connsiteY0" fmla="*/ 851770 h 851770"/>
              <a:gd name="connsiteX1" fmla="*/ 37578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1127342"/>
              <a:gd name="connsiteY0" fmla="*/ 851770 h 851770"/>
              <a:gd name="connsiteX1" fmla="*/ 37578 w 1127342"/>
              <a:gd name="connsiteY1" fmla="*/ 0 h 851770"/>
              <a:gd name="connsiteX2" fmla="*/ 1127342 w 1127342"/>
              <a:gd name="connsiteY2" fmla="*/ 425885 h 851770"/>
              <a:gd name="connsiteX3" fmla="*/ 0 w 1127342"/>
              <a:gd name="connsiteY3" fmla="*/ 851770 h 851770"/>
              <a:gd name="connsiteX0" fmla="*/ 288099 w 1089764"/>
              <a:gd name="connsiteY0" fmla="*/ 801665 h 801665"/>
              <a:gd name="connsiteX1" fmla="*/ 0 w 1089764"/>
              <a:gd name="connsiteY1" fmla="*/ 0 h 801665"/>
              <a:gd name="connsiteX2" fmla="*/ 1089764 w 1089764"/>
              <a:gd name="connsiteY2" fmla="*/ 425885 h 801665"/>
              <a:gd name="connsiteX3" fmla="*/ 288099 w 1089764"/>
              <a:gd name="connsiteY3" fmla="*/ 801665 h 801665"/>
              <a:gd name="connsiteX0" fmla="*/ 75156 w 1089764"/>
              <a:gd name="connsiteY0" fmla="*/ 789139 h 789139"/>
              <a:gd name="connsiteX1" fmla="*/ 0 w 1089764"/>
              <a:gd name="connsiteY1" fmla="*/ 0 h 789139"/>
              <a:gd name="connsiteX2" fmla="*/ 1089764 w 1089764"/>
              <a:gd name="connsiteY2" fmla="*/ 425885 h 789139"/>
              <a:gd name="connsiteX3" fmla="*/ 75156 w 1089764"/>
              <a:gd name="connsiteY3" fmla="*/ 789139 h 789139"/>
              <a:gd name="connsiteX0" fmla="*/ 75156 w 889348"/>
              <a:gd name="connsiteY0" fmla="*/ 789139 h 864296"/>
              <a:gd name="connsiteX1" fmla="*/ 0 w 889348"/>
              <a:gd name="connsiteY1" fmla="*/ 0 h 864296"/>
              <a:gd name="connsiteX2" fmla="*/ 889348 w 889348"/>
              <a:gd name="connsiteY2" fmla="*/ 864296 h 864296"/>
              <a:gd name="connsiteX3" fmla="*/ 75156 w 889348"/>
              <a:gd name="connsiteY3" fmla="*/ 789139 h 864296"/>
              <a:gd name="connsiteX0" fmla="*/ 0 w 814192"/>
              <a:gd name="connsiteY0" fmla="*/ 750503 h 825660"/>
              <a:gd name="connsiteX1" fmla="*/ 588106 w 814192"/>
              <a:gd name="connsiteY1" fmla="*/ 0 h 825660"/>
              <a:gd name="connsiteX2" fmla="*/ 814192 w 814192"/>
              <a:gd name="connsiteY2" fmla="*/ 825660 h 825660"/>
              <a:gd name="connsiteX3" fmla="*/ 0 w 814192"/>
              <a:gd name="connsiteY3" fmla="*/ 750503 h 825660"/>
              <a:gd name="connsiteX0" fmla="*/ 0 w 852829"/>
              <a:gd name="connsiteY0" fmla="*/ 698988 h 825660"/>
              <a:gd name="connsiteX1" fmla="*/ 626743 w 852829"/>
              <a:gd name="connsiteY1" fmla="*/ 0 h 825660"/>
              <a:gd name="connsiteX2" fmla="*/ 852829 w 852829"/>
              <a:gd name="connsiteY2" fmla="*/ 825660 h 825660"/>
              <a:gd name="connsiteX3" fmla="*/ 0 w 852829"/>
              <a:gd name="connsiteY3" fmla="*/ 698988 h 825660"/>
              <a:gd name="connsiteX0" fmla="*/ 0 w 839950"/>
              <a:gd name="connsiteY0" fmla="*/ 698988 h 864297"/>
              <a:gd name="connsiteX1" fmla="*/ 626743 w 839950"/>
              <a:gd name="connsiteY1" fmla="*/ 0 h 864297"/>
              <a:gd name="connsiteX2" fmla="*/ 839950 w 839950"/>
              <a:gd name="connsiteY2" fmla="*/ 864297 h 864297"/>
              <a:gd name="connsiteX3" fmla="*/ 0 w 839950"/>
              <a:gd name="connsiteY3" fmla="*/ 698988 h 864297"/>
              <a:gd name="connsiteX0" fmla="*/ 0 w 839950"/>
              <a:gd name="connsiteY0" fmla="*/ 536149 h 701458"/>
              <a:gd name="connsiteX1" fmla="*/ 326118 w 839950"/>
              <a:gd name="connsiteY1" fmla="*/ 0 h 701458"/>
              <a:gd name="connsiteX2" fmla="*/ 839950 w 839950"/>
              <a:gd name="connsiteY2" fmla="*/ 701458 h 701458"/>
              <a:gd name="connsiteX3" fmla="*/ 0 w 839950"/>
              <a:gd name="connsiteY3" fmla="*/ 536149 h 701458"/>
              <a:gd name="connsiteX0" fmla="*/ 0 w 464169"/>
              <a:gd name="connsiteY0" fmla="*/ 536149 h 601250"/>
              <a:gd name="connsiteX1" fmla="*/ 326118 w 464169"/>
              <a:gd name="connsiteY1" fmla="*/ 0 h 601250"/>
              <a:gd name="connsiteX2" fmla="*/ 464169 w 464169"/>
              <a:gd name="connsiteY2" fmla="*/ 601250 h 601250"/>
              <a:gd name="connsiteX3" fmla="*/ 0 w 464169"/>
              <a:gd name="connsiteY3" fmla="*/ 536149 h 601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4169" h="601250">
                <a:moveTo>
                  <a:pt x="0" y="536149"/>
                </a:moveTo>
                <a:lnTo>
                  <a:pt x="326118" y="0"/>
                </a:lnTo>
                <a:lnTo>
                  <a:pt x="464169" y="601250"/>
                </a:lnTo>
                <a:lnTo>
                  <a:pt x="0" y="536149"/>
                </a:lnTo>
                <a:close/>
              </a:path>
            </a:pathLst>
          </a:custGeom>
          <a:gradFill>
            <a:gsLst>
              <a:gs pos="92000">
                <a:srgbClr val="52A4AE"/>
              </a:gs>
              <a:gs pos="0">
                <a:srgbClr val="92BFB5"/>
              </a:gs>
            </a:gsLst>
            <a:lin ang="0" scaled="0"/>
          </a:gradFill>
          <a:ln>
            <a:noFill/>
          </a:ln>
          <a:effectLst>
            <a:outerShdw blurRad="1905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1" name="等腰三角形 21"/>
          <p:cNvSpPr/>
          <p:nvPr/>
        </p:nvSpPr>
        <p:spPr>
          <a:xfrm>
            <a:off x="757402" y="6106635"/>
            <a:ext cx="478741" cy="441356"/>
          </a:xfrm>
          <a:custGeom>
            <a:avLst/>
            <a:gdLst>
              <a:gd name="connsiteX0" fmla="*/ 0 w 826718"/>
              <a:gd name="connsiteY0" fmla="*/ 851770 h 851770"/>
              <a:gd name="connsiteX1" fmla="*/ 413359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826718"/>
              <a:gd name="connsiteY0" fmla="*/ 851770 h 851770"/>
              <a:gd name="connsiteX1" fmla="*/ 37578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1127342"/>
              <a:gd name="connsiteY0" fmla="*/ 851770 h 851770"/>
              <a:gd name="connsiteX1" fmla="*/ 37578 w 1127342"/>
              <a:gd name="connsiteY1" fmla="*/ 0 h 851770"/>
              <a:gd name="connsiteX2" fmla="*/ 1127342 w 1127342"/>
              <a:gd name="connsiteY2" fmla="*/ 425885 h 851770"/>
              <a:gd name="connsiteX3" fmla="*/ 0 w 1127342"/>
              <a:gd name="connsiteY3" fmla="*/ 851770 h 851770"/>
              <a:gd name="connsiteX0" fmla="*/ 288099 w 1089764"/>
              <a:gd name="connsiteY0" fmla="*/ 801665 h 801665"/>
              <a:gd name="connsiteX1" fmla="*/ 0 w 1089764"/>
              <a:gd name="connsiteY1" fmla="*/ 0 h 801665"/>
              <a:gd name="connsiteX2" fmla="*/ 1089764 w 1089764"/>
              <a:gd name="connsiteY2" fmla="*/ 425885 h 801665"/>
              <a:gd name="connsiteX3" fmla="*/ 288099 w 1089764"/>
              <a:gd name="connsiteY3" fmla="*/ 801665 h 801665"/>
              <a:gd name="connsiteX0" fmla="*/ 75156 w 1089764"/>
              <a:gd name="connsiteY0" fmla="*/ 789139 h 789139"/>
              <a:gd name="connsiteX1" fmla="*/ 0 w 1089764"/>
              <a:gd name="connsiteY1" fmla="*/ 0 h 789139"/>
              <a:gd name="connsiteX2" fmla="*/ 1089764 w 1089764"/>
              <a:gd name="connsiteY2" fmla="*/ 425885 h 789139"/>
              <a:gd name="connsiteX3" fmla="*/ 75156 w 1089764"/>
              <a:gd name="connsiteY3" fmla="*/ 789139 h 789139"/>
              <a:gd name="connsiteX0" fmla="*/ 75156 w 889348"/>
              <a:gd name="connsiteY0" fmla="*/ 789139 h 864296"/>
              <a:gd name="connsiteX1" fmla="*/ 0 w 889348"/>
              <a:gd name="connsiteY1" fmla="*/ 0 h 864296"/>
              <a:gd name="connsiteX2" fmla="*/ 889348 w 889348"/>
              <a:gd name="connsiteY2" fmla="*/ 864296 h 864296"/>
              <a:gd name="connsiteX3" fmla="*/ 75156 w 889348"/>
              <a:gd name="connsiteY3" fmla="*/ 789139 h 864296"/>
              <a:gd name="connsiteX0" fmla="*/ 0 w 814192"/>
              <a:gd name="connsiteY0" fmla="*/ 750503 h 825660"/>
              <a:gd name="connsiteX1" fmla="*/ 588106 w 814192"/>
              <a:gd name="connsiteY1" fmla="*/ 0 h 825660"/>
              <a:gd name="connsiteX2" fmla="*/ 814192 w 814192"/>
              <a:gd name="connsiteY2" fmla="*/ 825660 h 825660"/>
              <a:gd name="connsiteX3" fmla="*/ 0 w 814192"/>
              <a:gd name="connsiteY3" fmla="*/ 750503 h 825660"/>
              <a:gd name="connsiteX0" fmla="*/ 0 w 852829"/>
              <a:gd name="connsiteY0" fmla="*/ 698988 h 825660"/>
              <a:gd name="connsiteX1" fmla="*/ 626743 w 852829"/>
              <a:gd name="connsiteY1" fmla="*/ 0 h 825660"/>
              <a:gd name="connsiteX2" fmla="*/ 852829 w 852829"/>
              <a:gd name="connsiteY2" fmla="*/ 825660 h 825660"/>
              <a:gd name="connsiteX3" fmla="*/ 0 w 852829"/>
              <a:gd name="connsiteY3" fmla="*/ 698988 h 825660"/>
              <a:gd name="connsiteX0" fmla="*/ 0 w 839950"/>
              <a:gd name="connsiteY0" fmla="*/ 698988 h 864297"/>
              <a:gd name="connsiteX1" fmla="*/ 626743 w 839950"/>
              <a:gd name="connsiteY1" fmla="*/ 0 h 864297"/>
              <a:gd name="connsiteX2" fmla="*/ 839950 w 839950"/>
              <a:gd name="connsiteY2" fmla="*/ 864297 h 864297"/>
              <a:gd name="connsiteX3" fmla="*/ 0 w 839950"/>
              <a:gd name="connsiteY3" fmla="*/ 698988 h 864297"/>
              <a:gd name="connsiteX0" fmla="*/ 0 w 839950"/>
              <a:gd name="connsiteY0" fmla="*/ 536149 h 701458"/>
              <a:gd name="connsiteX1" fmla="*/ 326118 w 839950"/>
              <a:gd name="connsiteY1" fmla="*/ 0 h 701458"/>
              <a:gd name="connsiteX2" fmla="*/ 839950 w 839950"/>
              <a:gd name="connsiteY2" fmla="*/ 701458 h 701458"/>
              <a:gd name="connsiteX3" fmla="*/ 0 w 839950"/>
              <a:gd name="connsiteY3" fmla="*/ 536149 h 701458"/>
              <a:gd name="connsiteX0" fmla="*/ 0 w 464169"/>
              <a:gd name="connsiteY0" fmla="*/ 536149 h 601250"/>
              <a:gd name="connsiteX1" fmla="*/ 326118 w 464169"/>
              <a:gd name="connsiteY1" fmla="*/ 0 h 601250"/>
              <a:gd name="connsiteX2" fmla="*/ 464169 w 464169"/>
              <a:gd name="connsiteY2" fmla="*/ 601250 h 601250"/>
              <a:gd name="connsiteX3" fmla="*/ 0 w 464169"/>
              <a:gd name="connsiteY3" fmla="*/ 536149 h 601250"/>
              <a:gd name="connsiteX0" fmla="*/ 0 w 464169"/>
              <a:gd name="connsiteY0" fmla="*/ 310681 h 375782"/>
              <a:gd name="connsiteX1" fmla="*/ 213384 w 464169"/>
              <a:gd name="connsiteY1" fmla="*/ 0 h 375782"/>
              <a:gd name="connsiteX2" fmla="*/ 464169 w 464169"/>
              <a:gd name="connsiteY2" fmla="*/ 375782 h 375782"/>
              <a:gd name="connsiteX3" fmla="*/ 0 w 464169"/>
              <a:gd name="connsiteY3" fmla="*/ 310681 h 375782"/>
              <a:gd name="connsiteX0" fmla="*/ 0 w 464169"/>
              <a:gd name="connsiteY0" fmla="*/ 307038 h 372139"/>
              <a:gd name="connsiteX1" fmla="*/ 184240 w 464169"/>
              <a:gd name="connsiteY1" fmla="*/ 0 h 372139"/>
              <a:gd name="connsiteX2" fmla="*/ 464169 w 464169"/>
              <a:gd name="connsiteY2" fmla="*/ 372139 h 372139"/>
              <a:gd name="connsiteX3" fmla="*/ 0 w 464169"/>
              <a:gd name="connsiteY3" fmla="*/ 307038 h 372139"/>
              <a:gd name="connsiteX0" fmla="*/ 0 w 478741"/>
              <a:gd name="connsiteY0" fmla="*/ 307038 h 441356"/>
              <a:gd name="connsiteX1" fmla="*/ 184240 w 478741"/>
              <a:gd name="connsiteY1" fmla="*/ 0 h 441356"/>
              <a:gd name="connsiteX2" fmla="*/ 478741 w 478741"/>
              <a:gd name="connsiteY2" fmla="*/ 441356 h 441356"/>
              <a:gd name="connsiteX3" fmla="*/ 0 w 478741"/>
              <a:gd name="connsiteY3" fmla="*/ 307038 h 441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8741" h="441356">
                <a:moveTo>
                  <a:pt x="0" y="307038"/>
                </a:moveTo>
                <a:lnTo>
                  <a:pt x="184240" y="0"/>
                </a:lnTo>
                <a:lnTo>
                  <a:pt x="478741" y="441356"/>
                </a:lnTo>
                <a:lnTo>
                  <a:pt x="0" y="307038"/>
                </a:lnTo>
                <a:close/>
              </a:path>
            </a:pathLst>
          </a:custGeom>
          <a:gradFill>
            <a:gsLst>
              <a:gs pos="92000">
                <a:srgbClr val="B6D3B7"/>
              </a:gs>
              <a:gs pos="0">
                <a:srgbClr val="92BFB5"/>
              </a:gs>
            </a:gsLst>
          </a:gradFill>
          <a:ln>
            <a:noFill/>
          </a:ln>
          <a:effectLst>
            <a:outerShdw blurRad="1905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2" name="等腰三角形 21"/>
          <p:cNvSpPr/>
          <p:nvPr/>
        </p:nvSpPr>
        <p:spPr>
          <a:xfrm>
            <a:off x="1352758" y="5842735"/>
            <a:ext cx="191526" cy="160844"/>
          </a:xfrm>
          <a:custGeom>
            <a:avLst/>
            <a:gdLst>
              <a:gd name="connsiteX0" fmla="*/ 0 w 826718"/>
              <a:gd name="connsiteY0" fmla="*/ 851770 h 851770"/>
              <a:gd name="connsiteX1" fmla="*/ 413359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826718"/>
              <a:gd name="connsiteY0" fmla="*/ 851770 h 851770"/>
              <a:gd name="connsiteX1" fmla="*/ 37578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1127342"/>
              <a:gd name="connsiteY0" fmla="*/ 851770 h 851770"/>
              <a:gd name="connsiteX1" fmla="*/ 37578 w 1127342"/>
              <a:gd name="connsiteY1" fmla="*/ 0 h 851770"/>
              <a:gd name="connsiteX2" fmla="*/ 1127342 w 1127342"/>
              <a:gd name="connsiteY2" fmla="*/ 425885 h 851770"/>
              <a:gd name="connsiteX3" fmla="*/ 0 w 1127342"/>
              <a:gd name="connsiteY3" fmla="*/ 851770 h 851770"/>
              <a:gd name="connsiteX0" fmla="*/ 288099 w 1089764"/>
              <a:gd name="connsiteY0" fmla="*/ 801665 h 801665"/>
              <a:gd name="connsiteX1" fmla="*/ 0 w 1089764"/>
              <a:gd name="connsiteY1" fmla="*/ 0 h 801665"/>
              <a:gd name="connsiteX2" fmla="*/ 1089764 w 1089764"/>
              <a:gd name="connsiteY2" fmla="*/ 425885 h 801665"/>
              <a:gd name="connsiteX3" fmla="*/ 288099 w 1089764"/>
              <a:gd name="connsiteY3" fmla="*/ 801665 h 801665"/>
              <a:gd name="connsiteX0" fmla="*/ 75156 w 1089764"/>
              <a:gd name="connsiteY0" fmla="*/ 789139 h 789139"/>
              <a:gd name="connsiteX1" fmla="*/ 0 w 1089764"/>
              <a:gd name="connsiteY1" fmla="*/ 0 h 789139"/>
              <a:gd name="connsiteX2" fmla="*/ 1089764 w 1089764"/>
              <a:gd name="connsiteY2" fmla="*/ 425885 h 789139"/>
              <a:gd name="connsiteX3" fmla="*/ 75156 w 1089764"/>
              <a:gd name="connsiteY3" fmla="*/ 789139 h 789139"/>
              <a:gd name="connsiteX0" fmla="*/ 75156 w 889348"/>
              <a:gd name="connsiteY0" fmla="*/ 789139 h 864296"/>
              <a:gd name="connsiteX1" fmla="*/ 0 w 889348"/>
              <a:gd name="connsiteY1" fmla="*/ 0 h 864296"/>
              <a:gd name="connsiteX2" fmla="*/ 889348 w 889348"/>
              <a:gd name="connsiteY2" fmla="*/ 864296 h 864296"/>
              <a:gd name="connsiteX3" fmla="*/ 75156 w 889348"/>
              <a:gd name="connsiteY3" fmla="*/ 789139 h 864296"/>
              <a:gd name="connsiteX0" fmla="*/ 0 w 814192"/>
              <a:gd name="connsiteY0" fmla="*/ 750503 h 825660"/>
              <a:gd name="connsiteX1" fmla="*/ 588106 w 814192"/>
              <a:gd name="connsiteY1" fmla="*/ 0 h 825660"/>
              <a:gd name="connsiteX2" fmla="*/ 814192 w 814192"/>
              <a:gd name="connsiteY2" fmla="*/ 825660 h 825660"/>
              <a:gd name="connsiteX3" fmla="*/ 0 w 814192"/>
              <a:gd name="connsiteY3" fmla="*/ 750503 h 825660"/>
              <a:gd name="connsiteX0" fmla="*/ 0 w 852829"/>
              <a:gd name="connsiteY0" fmla="*/ 698988 h 825660"/>
              <a:gd name="connsiteX1" fmla="*/ 626743 w 852829"/>
              <a:gd name="connsiteY1" fmla="*/ 0 h 825660"/>
              <a:gd name="connsiteX2" fmla="*/ 852829 w 852829"/>
              <a:gd name="connsiteY2" fmla="*/ 825660 h 825660"/>
              <a:gd name="connsiteX3" fmla="*/ 0 w 852829"/>
              <a:gd name="connsiteY3" fmla="*/ 698988 h 825660"/>
              <a:gd name="connsiteX0" fmla="*/ 0 w 839950"/>
              <a:gd name="connsiteY0" fmla="*/ 698988 h 864297"/>
              <a:gd name="connsiteX1" fmla="*/ 626743 w 839950"/>
              <a:gd name="connsiteY1" fmla="*/ 0 h 864297"/>
              <a:gd name="connsiteX2" fmla="*/ 839950 w 839950"/>
              <a:gd name="connsiteY2" fmla="*/ 864297 h 864297"/>
              <a:gd name="connsiteX3" fmla="*/ 0 w 839950"/>
              <a:gd name="connsiteY3" fmla="*/ 698988 h 864297"/>
              <a:gd name="connsiteX0" fmla="*/ 0 w 839950"/>
              <a:gd name="connsiteY0" fmla="*/ 536149 h 701458"/>
              <a:gd name="connsiteX1" fmla="*/ 326118 w 839950"/>
              <a:gd name="connsiteY1" fmla="*/ 0 h 701458"/>
              <a:gd name="connsiteX2" fmla="*/ 839950 w 839950"/>
              <a:gd name="connsiteY2" fmla="*/ 701458 h 701458"/>
              <a:gd name="connsiteX3" fmla="*/ 0 w 839950"/>
              <a:gd name="connsiteY3" fmla="*/ 536149 h 701458"/>
              <a:gd name="connsiteX0" fmla="*/ 0 w 464169"/>
              <a:gd name="connsiteY0" fmla="*/ 536149 h 601250"/>
              <a:gd name="connsiteX1" fmla="*/ 326118 w 464169"/>
              <a:gd name="connsiteY1" fmla="*/ 0 h 601250"/>
              <a:gd name="connsiteX2" fmla="*/ 464169 w 464169"/>
              <a:gd name="connsiteY2" fmla="*/ 601250 h 601250"/>
              <a:gd name="connsiteX3" fmla="*/ 0 w 464169"/>
              <a:gd name="connsiteY3" fmla="*/ 536149 h 601250"/>
              <a:gd name="connsiteX0" fmla="*/ 0 w 464169"/>
              <a:gd name="connsiteY0" fmla="*/ 310681 h 375782"/>
              <a:gd name="connsiteX1" fmla="*/ 213384 w 464169"/>
              <a:gd name="connsiteY1" fmla="*/ 0 h 375782"/>
              <a:gd name="connsiteX2" fmla="*/ 464169 w 464169"/>
              <a:gd name="connsiteY2" fmla="*/ 375782 h 375782"/>
              <a:gd name="connsiteX3" fmla="*/ 0 w 464169"/>
              <a:gd name="connsiteY3" fmla="*/ 310681 h 375782"/>
              <a:gd name="connsiteX0" fmla="*/ 0 w 464169"/>
              <a:gd name="connsiteY0" fmla="*/ 307038 h 372139"/>
              <a:gd name="connsiteX1" fmla="*/ 184240 w 464169"/>
              <a:gd name="connsiteY1" fmla="*/ 0 h 372139"/>
              <a:gd name="connsiteX2" fmla="*/ 464169 w 464169"/>
              <a:gd name="connsiteY2" fmla="*/ 372139 h 372139"/>
              <a:gd name="connsiteX3" fmla="*/ 0 w 464169"/>
              <a:gd name="connsiteY3" fmla="*/ 307038 h 372139"/>
              <a:gd name="connsiteX0" fmla="*/ 0 w 478741"/>
              <a:gd name="connsiteY0" fmla="*/ 307038 h 441356"/>
              <a:gd name="connsiteX1" fmla="*/ 184240 w 478741"/>
              <a:gd name="connsiteY1" fmla="*/ 0 h 441356"/>
              <a:gd name="connsiteX2" fmla="*/ 478741 w 478741"/>
              <a:gd name="connsiteY2" fmla="*/ 441356 h 441356"/>
              <a:gd name="connsiteX3" fmla="*/ 0 w 478741"/>
              <a:gd name="connsiteY3" fmla="*/ 307038 h 441356"/>
              <a:gd name="connsiteX0" fmla="*/ 0 w 507885"/>
              <a:gd name="connsiteY0" fmla="*/ 143102 h 441356"/>
              <a:gd name="connsiteX1" fmla="*/ 213384 w 507885"/>
              <a:gd name="connsiteY1" fmla="*/ 0 h 441356"/>
              <a:gd name="connsiteX2" fmla="*/ 507885 w 507885"/>
              <a:gd name="connsiteY2" fmla="*/ 441356 h 441356"/>
              <a:gd name="connsiteX3" fmla="*/ 0 w 507885"/>
              <a:gd name="connsiteY3" fmla="*/ 143102 h 441356"/>
              <a:gd name="connsiteX0" fmla="*/ 0 w 507885"/>
              <a:gd name="connsiteY0" fmla="*/ 33812 h 332066"/>
              <a:gd name="connsiteX1" fmla="*/ 191526 w 507885"/>
              <a:gd name="connsiteY1" fmla="*/ 0 h 332066"/>
              <a:gd name="connsiteX2" fmla="*/ 507885 w 507885"/>
              <a:gd name="connsiteY2" fmla="*/ 332066 h 332066"/>
              <a:gd name="connsiteX3" fmla="*/ 0 w 507885"/>
              <a:gd name="connsiteY3" fmla="*/ 33812 h 332066"/>
              <a:gd name="connsiteX0" fmla="*/ 0 w 191526"/>
              <a:gd name="connsiteY0" fmla="*/ 33812 h 160844"/>
              <a:gd name="connsiteX1" fmla="*/ 191526 w 191526"/>
              <a:gd name="connsiteY1" fmla="*/ 0 h 160844"/>
              <a:gd name="connsiteX2" fmla="*/ 139939 w 191526"/>
              <a:gd name="connsiteY2" fmla="*/ 160844 h 160844"/>
              <a:gd name="connsiteX3" fmla="*/ 0 w 191526"/>
              <a:gd name="connsiteY3" fmla="*/ 33812 h 160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1526" h="160844">
                <a:moveTo>
                  <a:pt x="0" y="33812"/>
                </a:moveTo>
                <a:lnTo>
                  <a:pt x="191526" y="0"/>
                </a:lnTo>
                <a:lnTo>
                  <a:pt x="139939" y="160844"/>
                </a:lnTo>
                <a:lnTo>
                  <a:pt x="0" y="33812"/>
                </a:lnTo>
                <a:close/>
              </a:path>
            </a:pathLst>
          </a:custGeom>
          <a:gradFill>
            <a:gsLst>
              <a:gs pos="92000">
                <a:srgbClr val="52A4AE"/>
              </a:gs>
              <a:gs pos="0">
                <a:srgbClr val="92BFB5"/>
              </a:gs>
            </a:gsLst>
          </a:gradFill>
          <a:ln>
            <a:noFill/>
          </a:ln>
          <a:effectLst>
            <a:outerShdw blurRad="1905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cxnSp>
        <p:nvCxnSpPr>
          <p:cNvPr id="36" name="直接连接符 35"/>
          <p:cNvCxnSpPr/>
          <p:nvPr/>
        </p:nvCxnSpPr>
        <p:spPr>
          <a:xfrm>
            <a:off x="526472" y="1535596"/>
            <a:ext cx="0" cy="3064107"/>
          </a:xfrm>
          <a:prstGeom prst="line">
            <a:avLst/>
          </a:prstGeom>
          <a:ln w="47625"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本框 11">
            <a:extLst>
              <a:ext uri="{FF2B5EF4-FFF2-40B4-BE49-F238E27FC236}">
                <a16:creationId xmlns:a16="http://schemas.microsoft.com/office/drawing/2014/main" id="{C3FE4373-3595-8FD3-9EE2-0BA24E284793}"/>
              </a:ext>
            </a:extLst>
          </p:cNvPr>
          <p:cNvSpPr txBox="1"/>
          <p:nvPr/>
        </p:nvSpPr>
        <p:spPr>
          <a:xfrm>
            <a:off x="2241138" y="4611243"/>
            <a:ext cx="2124299" cy="46166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TW" altLang="en-US" sz="2400" dirty="0">
                <a:solidFill>
                  <a:schemeClr val="accent5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－</a:t>
            </a:r>
            <a:r>
              <a:rPr lang="en-US" altLang="zh-TW" sz="2400" dirty="0" err="1">
                <a:solidFill>
                  <a:schemeClr val="accent5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iCast</a:t>
            </a:r>
            <a:r>
              <a:rPr lang="en-US" altLang="zh-TW" sz="2400" dirty="0">
                <a:solidFill>
                  <a:schemeClr val="accent5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2023</a:t>
            </a:r>
            <a:r>
              <a:rPr lang="zh-TW" altLang="en-US" sz="2400" dirty="0">
                <a:solidFill>
                  <a:schemeClr val="accent5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  <a:sym typeface="+mn-ea"/>
              </a:rPr>
              <a:t>－</a:t>
            </a:r>
            <a:endParaRPr lang="en-US" altLang="zh-TW" sz="2400" dirty="0">
              <a:solidFill>
                <a:schemeClr val="accent5"/>
              </a:solidFill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3" name="TextBox 36">
            <a:extLst>
              <a:ext uri="{FF2B5EF4-FFF2-40B4-BE49-F238E27FC236}">
                <a16:creationId xmlns:a16="http://schemas.microsoft.com/office/drawing/2014/main" id="{A7868016-5A9B-F81B-7C08-70514DDEF42E}"/>
              </a:ext>
            </a:extLst>
          </p:cNvPr>
          <p:cNvSpPr txBox="1"/>
          <p:nvPr/>
        </p:nvSpPr>
        <p:spPr>
          <a:xfrm>
            <a:off x="84224" y="5172816"/>
            <a:ext cx="10382415" cy="4061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125000"/>
              </a:lnSpc>
              <a:spcAft>
                <a:spcPts val="800"/>
              </a:spcAft>
              <a:defRPr/>
            </a:pPr>
            <a:r>
              <a:rPr kumimoji="0" lang="en-US" altLang="zh-CN" b="0" i="0" u="none" strike="noStrike" kern="1200" cap="none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Authors: Pei-Xin Ye, </a:t>
            </a:r>
            <a:r>
              <a:rPr kumimoji="0" lang="en-US" altLang="zh-CN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Geng</a:t>
            </a:r>
            <a:r>
              <a:rPr lang="en-US" altLang="zh-CN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-Kai Wong, Samantha Shih, Pei-</a:t>
            </a:r>
            <a:r>
              <a:rPr lang="en-US" altLang="zh-CN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Hsin</a:t>
            </a:r>
            <a:r>
              <a:rPr lang="en-US" altLang="zh-CN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 Chang, Yi-Hsiang Cheng, </a:t>
            </a:r>
            <a:r>
              <a:rPr lang="en-US" altLang="zh-CN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Chiun</a:t>
            </a:r>
            <a:r>
              <a:rPr lang="en-US" altLang="zh-CN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-Li Chin*</a:t>
            </a:r>
            <a:endParaRPr kumimoji="0" lang="en-US" altLang="zh-CN" b="0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8F45B9D7-BA34-37C3-A25E-7B1F2069A6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51033" y="554703"/>
            <a:ext cx="6617223" cy="1186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3867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组合 52">
            <a:extLst>
              <a:ext uri="{FF2B5EF4-FFF2-40B4-BE49-F238E27FC236}">
                <a16:creationId xmlns:a16="http://schemas.microsoft.com/office/drawing/2014/main" id="{621C470E-B5FC-4A55-84B0-E5CA3B68C7BA}"/>
              </a:ext>
            </a:extLst>
          </p:cNvPr>
          <p:cNvGrpSpPr/>
          <p:nvPr/>
        </p:nvGrpSpPr>
        <p:grpSpPr>
          <a:xfrm>
            <a:off x="199692" y="6490065"/>
            <a:ext cx="11792439" cy="87289"/>
            <a:chOff x="-1" y="4561840"/>
            <a:chExt cx="10485124" cy="101600"/>
          </a:xfrm>
          <a:gradFill>
            <a:gsLst>
              <a:gs pos="0">
                <a:srgbClr val="92BFB5"/>
              </a:gs>
              <a:gs pos="100000">
                <a:srgbClr val="52A4AE"/>
              </a:gs>
            </a:gsLst>
          </a:gradFill>
        </p:grpSpPr>
        <p:sp>
          <p:nvSpPr>
            <p:cNvPr id="54" name="矩形 53">
              <a:extLst>
                <a:ext uri="{FF2B5EF4-FFF2-40B4-BE49-F238E27FC236}">
                  <a16:creationId xmlns:a16="http://schemas.microsoft.com/office/drawing/2014/main" id="{43FFD6D5-4FFF-4A7B-B805-4E0F63E6E6ED}"/>
                </a:ext>
              </a:extLst>
            </p:cNvPr>
            <p:cNvSpPr/>
            <p:nvPr/>
          </p:nvSpPr>
          <p:spPr>
            <a:xfrm>
              <a:off x="-1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B6913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5" name="矩形 54">
              <a:extLst>
                <a:ext uri="{FF2B5EF4-FFF2-40B4-BE49-F238E27FC236}">
                  <a16:creationId xmlns:a16="http://schemas.microsoft.com/office/drawing/2014/main" id="{20A1879B-204B-42D8-A533-B3729E765BBC}"/>
                </a:ext>
              </a:extLst>
            </p:cNvPr>
            <p:cNvSpPr/>
            <p:nvPr/>
          </p:nvSpPr>
          <p:spPr>
            <a:xfrm>
              <a:off x="2621280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B6913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6" name="矩形 55">
              <a:extLst>
                <a:ext uri="{FF2B5EF4-FFF2-40B4-BE49-F238E27FC236}">
                  <a16:creationId xmlns:a16="http://schemas.microsoft.com/office/drawing/2014/main" id="{1D7EBB7D-65BB-443D-9FAD-BD41B2DE405E}"/>
                </a:ext>
              </a:extLst>
            </p:cNvPr>
            <p:cNvSpPr/>
            <p:nvPr/>
          </p:nvSpPr>
          <p:spPr>
            <a:xfrm>
              <a:off x="5242561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B6913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7" name="矩形 56">
              <a:extLst>
                <a:ext uri="{FF2B5EF4-FFF2-40B4-BE49-F238E27FC236}">
                  <a16:creationId xmlns:a16="http://schemas.microsoft.com/office/drawing/2014/main" id="{5373D392-ED7A-4FE4-A149-210797C80A50}"/>
                </a:ext>
              </a:extLst>
            </p:cNvPr>
            <p:cNvSpPr/>
            <p:nvPr/>
          </p:nvSpPr>
          <p:spPr>
            <a:xfrm>
              <a:off x="7863842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B6913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63" name="TextBox 72">
            <a:extLst>
              <a:ext uri="{FF2B5EF4-FFF2-40B4-BE49-F238E27FC236}">
                <a16:creationId xmlns:a16="http://schemas.microsoft.com/office/drawing/2014/main" id="{5254BD3D-40F5-4E64-B15B-1559556C1683}"/>
              </a:ext>
            </a:extLst>
          </p:cNvPr>
          <p:cNvSpPr txBox="1"/>
          <p:nvPr/>
        </p:nvSpPr>
        <p:spPr>
          <a:xfrm>
            <a:off x="1194170" y="2104199"/>
            <a:ext cx="9803484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  <a:p>
            <a:pPr marL="342900" indent="-342900" algn="just">
              <a:spcAft>
                <a:spcPts val="1800"/>
              </a:spcAft>
              <a:buClr>
                <a:prstClr val="black"/>
              </a:buClr>
              <a:buFont typeface="Wingdings" panose="05000000000000000000" pitchFamily="2" charset="2"/>
              <a:buChar char="Ø"/>
              <a:defRPr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Notably,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Lee et al.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embedded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speech-to-text (S2T) and Multichannel Acoustic Beamformer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portable devices, </a:t>
            </a:r>
            <a:r>
              <a:rPr lang="en-US" sz="2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improving communication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between the hearing-impaired and normal-hearing individuals. </a:t>
            </a:r>
            <a:endParaRPr lang="en-US" altLang="zh-TW" sz="2000" dirty="0">
              <a:solidFill>
                <a:prstClr val="black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914400" lvl="1" indent="-457200" algn="just">
              <a:spcAft>
                <a:spcPts val="1800"/>
              </a:spcAft>
              <a:buClr>
                <a:prstClr val="black"/>
              </a:buClr>
              <a:buFont typeface="Wingdings" panose="05000000000000000000" pitchFamily="2" charset="2"/>
              <a:buChar char="ü"/>
              <a:defRPr/>
            </a:pP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Nonetheless, the difficulty in capturing the 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pivotal details 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within discussions persists due to </a:t>
            </a:r>
            <a:r>
              <a:rPr lang="en-US" altLang="zh-TW" sz="2000" dirty="0">
                <a:solidFill>
                  <a:schemeClr val="accent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hearing loss. </a:t>
            </a:r>
          </a:p>
          <a:p>
            <a:pPr marL="342900" indent="-342900" algn="just">
              <a:spcAft>
                <a:spcPts val="1800"/>
              </a:spcAft>
              <a:buClr>
                <a:prstClr val="black"/>
              </a:buClr>
              <a:buFont typeface="Wingdings" panose="05000000000000000000" pitchFamily="2" charset="2"/>
              <a:buChar char="Ø"/>
              <a:defRPr/>
            </a:pPr>
            <a:endParaRPr lang="en-US" altLang="zh-TW" sz="20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1800"/>
              </a:spcAft>
              <a:buClr>
                <a:prstClr val="black"/>
              </a:buClr>
              <a:buFont typeface="Wingdings" panose="05000000000000000000" pitchFamily="2" charset="2"/>
              <a:buChar char="Ø"/>
              <a:defRPr/>
            </a:pP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The benefit of using </a:t>
            </a:r>
            <a:r>
              <a:rPr lang="en-US" altLang="zh-TW" sz="2000" dirty="0">
                <a:solidFill>
                  <a:schemeClr val="accent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HICAS for language learning and communication 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for those with HI is great. We are the 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first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to propose such a solution. </a:t>
            </a:r>
            <a:endParaRPr lang="en-US" altLang="zh-TW" sz="2000" dirty="0">
              <a:solidFill>
                <a:prstClr val="black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grpSp>
        <p:nvGrpSpPr>
          <p:cNvPr id="64" name="组合 63">
            <a:extLst>
              <a:ext uri="{FF2B5EF4-FFF2-40B4-BE49-F238E27FC236}">
                <a16:creationId xmlns:a16="http://schemas.microsoft.com/office/drawing/2014/main" id="{86B6586C-B211-4B58-A356-441EC4343353}"/>
              </a:ext>
            </a:extLst>
          </p:cNvPr>
          <p:cNvGrpSpPr/>
          <p:nvPr/>
        </p:nvGrpSpPr>
        <p:grpSpPr>
          <a:xfrm>
            <a:off x="199694" y="1769831"/>
            <a:ext cx="11792437" cy="116997"/>
            <a:chOff x="-1" y="4561840"/>
            <a:chExt cx="10485124" cy="101600"/>
          </a:xfrm>
          <a:gradFill>
            <a:gsLst>
              <a:gs pos="0">
                <a:srgbClr val="92BFB5"/>
              </a:gs>
              <a:gs pos="100000">
                <a:srgbClr val="52A4AE"/>
              </a:gs>
            </a:gsLst>
          </a:gradFill>
        </p:grpSpPr>
        <p:sp>
          <p:nvSpPr>
            <p:cNvPr id="65" name="矩形 64">
              <a:extLst>
                <a:ext uri="{FF2B5EF4-FFF2-40B4-BE49-F238E27FC236}">
                  <a16:creationId xmlns:a16="http://schemas.microsoft.com/office/drawing/2014/main" id="{9802CCCD-3FC0-41D7-B4E0-208BF4B12D84}"/>
                </a:ext>
              </a:extLst>
            </p:cNvPr>
            <p:cNvSpPr/>
            <p:nvPr/>
          </p:nvSpPr>
          <p:spPr>
            <a:xfrm>
              <a:off x="-1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6" name="矩形 65">
              <a:extLst>
                <a:ext uri="{FF2B5EF4-FFF2-40B4-BE49-F238E27FC236}">
                  <a16:creationId xmlns:a16="http://schemas.microsoft.com/office/drawing/2014/main" id="{3424FAB0-E395-4F07-B847-200C66C70DD1}"/>
                </a:ext>
              </a:extLst>
            </p:cNvPr>
            <p:cNvSpPr/>
            <p:nvPr/>
          </p:nvSpPr>
          <p:spPr>
            <a:xfrm>
              <a:off x="2621280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7" name="矩形 66">
              <a:extLst>
                <a:ext uri="{FF2B5EF4-FFF2-40B4-BE49-F238E27FC236}">
                  <a16:creationId xmlns:a16="http://schemas.microsoft.com/office/drawing/2014/main" id="{B36DC379-FF37-43F7-89F3-430A7F8475BE}"/>
                </a:ext>
              </a:extLst>
            </p:cNvPr>
            <p:cNvSpPr/>
            <p:nvPr/>
          </p:nvSpPr>
          <p:spPr>
            <a:xfrm>
              <a:off x="5242561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8" name="矩形 67">
              <a:extLst>
                <a:ext uri="{FF2B5EF4-FFF2-40B4-BE49-F238E27FC236}">
                  <a16:creationId xmlns:a16="http://schemas.microsoft.com/office/drawing/2014/main" id="{049878A4-0713-4A1B-AD2A-27D9AA7E2B6A}"/>
                </a:ext>
              </a:extLst>
            </p:cNvPr>
            <p:cNvSpPr/>
            <p:nvPr/>
          </p:nvSpPr>
          <p:spPr>
            <a:xfrm>
              <a:off x="7863842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27" name="文本框 26"/>
          <p:cNvSpPr txBox="1"/>
          <p:nvPr/>
        </p:nvSpPr>
        <p:spPr>
          <a:xfrm>
            <a:off x="507059" y="597133"/>
            <a:ext cx="3585020" cy="58477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lvl="0">
              <a:defRPr/>
            </a:pPr>
            <a:r>
              <a:rPr lang="en-US" altLang="zh-CN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Related Works(3/4)</a:t>
            </a:r>
            <a:endParaRPr lang="zh-CN" altLang="en-US" sz="3200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2" name="Oval 13">
            <a:extLst>
              <a:ext uri="{FF2B5EF4-FFF2-40B4-BE49-F238E27FC236}">
                <a16:creationId xmlns:a16="http://schemas.microsoft.com/office/drawing/2014/main" id="{7D9D448D-FDCC-3235-70DB-84C6C73BE7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13910" y="5876389"/>
            <a:ext cx="1956179" cy="1963221"/>
          </a:xfrm>
          <a:prstGeom prst="ellipse">
            <a:avLst/>
          </a:prstGeom>
          <a:solidFill>
            <a:srgbClr val="52A4AE"/>
          </a:solidFill>
          <a:ln>
            <a:noFill/>
          </a:ln>
        </p:spPr>
        <p:txBody>
          <a:bodyPr/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400" b="0" i="0" u="none" strike="noStrike" kern="0" cap="none" spc="0" normalizeH="0" baseline="0" noProof="0" dirty="0">
              <a:ln>
                <a:noFill/>
              </a:ln>
              <a:solidFill>
                <a:srgbClr val="5AADC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" name="文字方塊 47">
            <a:extLst>
              <a:ext uri="{FF2B5EF4-FFF2-40B4-BE49-F238E27FC236}">
                <a16:creationId xmlns:a16="http://schemas.microsoft.com/office/drawing/2014/main" id="{4215B171-3740-C870-EA37-23593B78D9A8}"/>
              </a:ext>
            </a:extLst>
          </p:cNvPr>
          <p:cNvSpPr txBox="1"/>
          <p:nvPr/>
        </p:nvSpPr>
        <p:spPr>
          <a:xfrm>
            <a:off x="11628321" y="6299566"/>
            <a:ext cx="485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zh-TW" alt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3986DF3-A074-CEA6-65B7-D289F77CA712}"/>
              </a:ext>
            </a:extLst>
          </p:cNvPr>
          <p:cNvSpPr txBox="1"/>
          <p:nvPr/>
        </p:nvSpPr>
        <p:spPr>
          <a:xfrm>
            <a:off x="704335" y="4335406"/>
            <a:ext cx="26319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Summary: </a:t>
            </a:r>
          </a:p>
        </p:txBody>
      </p:sp>
    </p:spTree>
    <p:extLst>
      <p:ext uri="{BB962C8B-B14F-4D97-AF65-F5344CB8AC3E}">
        <p14:creationId xmlns:p14="http://schemas.microsoft.com/office/powerpoint/2010/main" val="2636500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组合 52">
            <a:extLst>
              <a:ext uri="{FF2B5EF4-FFF2-40B4-BE49-F238E27FC236}">
                <a16:creationId xmlns:a16="http://schemas.microsoft.com/office/drawing/2014/main" id="{621C470E-B5FC-4A55-84B0-E5CA3B68C7BA}"/>
              </a:ext>
            </a:extLst>
          </p:cNvPr>
          <p:cNvGrpSpPr/>
          <p:nvPr/>
        </p:nvGrpSpPr>
        <p:grpSpPr>
          <a:xfrm>
            <a:off x="199692" y="6490065"/>
            <a:ext cx="11792439" cy="87289"/>
            <a:chOff x="-1" y="4561840"/>
            <a:chExt cx="10485124" cy="101600"/>
          </a:xfrm>
          <a:gradFill>
            <a:gsLst>
              <a:gs pos="0">
                <a:srgbClr val="92BFB5"/>
              </a:gs>
              <a:gs pos="100000">
                <a:srgbClr val="52A4AE"/>
              </a:gs>
            </a:gsLst>
          </a:gradFill>
        </p:grpSpPr>
        <p:sp>
          <p:nvSpPr>
            <p:cNvPr id="54" name="矩形 53">
              <a:extLst>
                <a:ext uri="{FF2B5EF4-FFF2-40B4-BE49-F238E27FC236}">
                  <a16:creationId xmlns:a16="http://schemas.microsoft.com/office/drawing/2014/main" id="{43FFD6D5-4FFF-4A7B-B805-4E0F63E6E6ED}"/>
                </a:ext>
              </a:extLst>
            </p:cNvPr>
            <p:cNvSpPr/>
            <p:nvPr/>
          </p:nvSpPr>
          <p:spPr>
            <a:xfrm>
              <a:off x="-1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B6913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5" name="矩形 54">
              <a:extLst>
                <a:ext uri="{FF2B5EF4-FFF2-40B4-BE49-F238E27FC236}">
                  <a16:creationId xmlns:a16="http://schemas.microsoft.com/office/drawing/2014/main" id="{20A1879B-204B-42D8-A533-B3729E765BBC}"/>
                </a:ext>
              </a:extLst>
            </p:cNvPr>
            <p:cNvSpPr/>
            <p:nvPr/>
          </p:nvSpPr>
          <p:spPr>
            <a:xfrm>
              <a:off x="2621280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B6913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6" name="矩形 55">
              <a:extLst>
                <a:ext uri="{FF2B5EF4-FFF2-40B4-BE49-F238E27FC236}">
                  <a16:creationId xmlns:a16="http://schemas.microsoft.com/office/drawing/2014/main" id="{1D7EBB7D-65BB-443D-9FAD-BD41B2DE405E}"/>
                </a:ext>
              </a:extLst>
            </p:cNvPr>
            <p:cNvSpPr/>
            <p:nvPr/>
          </p:nvSpPr>
          <p:spPr>
            <a:xfrm>
              <a:off x="5242561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B6913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7" name="矩形 56">
              <a:extLst>
                <a:ext uri="{FF2B5EF4-FFF2-40B4-BE49-F238E27FC236}">
                  <a16:creationId xmlns:a16="http://schemas.microsoft.com/office/drawing/2014/main" id="{5373D392-ED7A-4FE4-A149-210797C80A50}"/>
                </a:ext>
              </a:extLst>
            </p:cNvPr>
            <p:cNvSpPr/>
            <p:nvPr/>
          </p:nvSpPr>
          <p:spPr>
            <a:xfrm>
              <a:off x="7863842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B6913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63" name="TextBox 72">
            <a:extLst>
              <a:ext uri="{FF2B5EF4-FFF2-40B4-BE49-F238E27FC236}">
                <a16:creationId xmlns:a16="http://schemas.microsoft.com/office/drawing/2014/main" id="{5254BD3D-40F5-4E64-B15B-1559556C1683}"/>
              </a:ext>
            </a:extLst>
          </p:cNvPr>
          <p:cNvSpPr txBox="1"/>
          <p:nvPr/>
        </p:nvSpPr>
        <p:spPr>
          <a:xfrm>
            <a:off x="1194170" y="2074644"/>
            <a:ext cx="9803484" cy="324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  <a:p>
            <a:pPr marL="342900" indent="-342900" algn="just">
              <a:spcAft>
                <a:spcPts val="1800"/>
              </a:spcAft>
              <a:buClr>
                <a:prstClr val="black"/>
              </a:buClr>
              <a:buFont typeface="Wingdings" panose="05000000000000000000" pitchFamily="2" charset="2"/>
              <a:buChar char="Ø"/>
              <a:defRPr/>
            </a:pP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Scholars have used 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S2T methods 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to improve communication, but have </a:t>
            </a:r>
            <a:r>
              <a:rPr lang="en-US" altLang="zh-TW" sz="2000" dirty="0">
                <a:solidFill>
                  <a:schemeClr val="accent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not highlighted keywords or used location images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to further assist people with HI. </a:t>
            </a:r>
          </a:p>
          <a:p>
            <a:pPr marL="342900" indent="-342900" algn="just">
              <a:spcAft>
                <a:spcPts val="1800"/>
              </a:spcAft>
              <a:buClr>
                <a:prstClr val="black"/>
              </a:buClr>
              <a:buFont typeface="Wingdings" panose="05000000000000000000" pitchFamily="2" charset="2"/>
              <a:buChar char="Ø"/>
              <a:defRPr/>
            </a:pP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We are the 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first 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to propose 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HICAS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to assist in communication. </a:t>
            </a:r>
            <a:endParaRPr lang="en-US" altLang="zh-TW" sz="2000" dirty="0">
              <a:solidFill>
                <a:prstClr val="black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1800"/>
              </a:spcAft>
              <a:buClr>
                <a:prstClr val="black"/>
              </a:buClr>
              <a:buFont typeface="Wingdings" panose="05000000000000000000" pitchFamily="2" charset="2"/>
              <a:buChar char="Ø"/>
              <a:defRPr/>
            </a:pPr>
            <a:r>
              <a:rPr lang="en-US" altLang="zh-TW" sz="2000" dirty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Use of our method can reach an impressively 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high real-time image search accuracy </a:t>
            </a:r>
            <a:r>
              <a:rPr lang="en-US" altLang="zh-TW" sz="2000" dirty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during conversations. </a:t>
            </a:r>
          </a:p>
          <a:p>
            <a:pPr marL="342900" indent="-342900" algn="just">
              <a:spcAft>
                <a:spcPts val="1800"/>
              </a:spcAft>
              <a:buClr>
                <a:prstClr val="black"/>
              </a:buClr>
              <a:buFont typeface="Wingdings" panose="05000000000000000000" pitchFamily="2" charset="2"/>
              <a:buChar char="Ø"/>
              <a:defRPr/>
            </a:pPr>
            <a:r>
              <a:rPr lang="en-US" altLang="zh-TW" sz="2000" dirty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Thus, we can effectively help people with HI </a:t>
            </a:r>
            <a:r>
              <a:rPr lang="en-US" altLang="zh-TW" sz="2000" dirty="0">
                <a:solidFill>
                  <a:schemeClr val="accent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understand and engage in everyday conversations. </a:t>
            </a:r>
          </a:p>
        </p:txBody>
      </p:sp>
      <p:grpSp>
        <p:nvGrpSpPr>
          <p:cNvPr id="64" name="组合 63">
            <a:extLst>
              <a:ext uri="{FF2B5EF4-FFF2-40B4-BE49-F238E27FC236}">
                <a16:creationId xmlns:a16="http://schemas.microsoft.com/office/drawing/2014/main" id="{86B6586C-B211-4B58-A356-441EC4343353}"/>
              </a:ext>
            </a:extLst>
          </p:cNvPr>
          <p:cNvGrpSpPr/>
          <p:nvPr/>
        </p:nvGrpSpPr>
        <p:grpSpPr>
          <a:xfrm>
            <a:off x="199694" y="1769831"/>
            <a:ext cx="11792437" cy="116997"/>
            <a:chOff x="-1" y="4561840"/>
            <a:chExt cx="10485124" cy="101600"/>
          </a:xfrm>
          <a:gradFill>
            <a:gsLst>
              <a:gs pos="0">
                <a:srgbClr val="92BFB5"/>
              </a:gs>
              <a:gs pos="100000">
                <a:srgbClr val="52A4AE"/>
              </a:gs>
            </a:gsLst>
          </a:gradFill>
        </p:grpSpPr>
        <p:sp>
          <p:nvSpPr>
            <p:cNvPr id="65" name="矩形 64">
              <a:extLst>
                <a:ext uri="{FF2B5EF4-FFF2-40B4-BE49-F238E27FC236}">
                  <a16:creationId xmlns:a16="http://schemas.microsoft.com/office/drawing/2014/main" id="{9802CCCD-3FC0-41D7-B4E0-208BF4B12D84}"/>
                </a:ext>
              </a:extLst>
            </p:cNvPr>
            <p:cNvSpPr/>
            <p:nvPr/>
          </p:nvSpPr>
          <p:spPr>
            <a:xfrm>
              <a:off x="-1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6" name="矩形 65">
              <a:extLst>
                <a:ext uri="{FF2B5EF4-FFF2-40B4-BE49-F238E27FC236}">
                  <a16:creationId xmlns:a16="http://schemas.microsoft.com/office/drawing/2014/main" id="{3424FAB0-E395-4F07-B847-200C66C70DD1}"/>
                </a:ext>
              </a:extLst>
            </p:cNvPr>
            <p:cNvSpPr/>
            <p:nvPr/>
          </p:nvSpPr>
          <p:spPr>
            <a:xfrm>
              <a:off x="2621280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7" name="矩形 66">
              <a:extLst>
                <a:ext uri="{FF2B5EF4-FFF2-40B4-BE49-F238E27FC236}">
                  <a16:creationId xmlns:a16="http://schemas.microsoft.com/office/drawing/2014/main" id="{B36DC379-FF37-43F7-89F3-430A7F8475BE}"/>
                </a:ext>
              </a:extLst>
            </p:cNvPr>
            <p:cNvSpPr/>
            <p:nvPr/>
          </p:nvSpPr>
          <p:spPr>
            <a:xfrm>
              <a:off x="5242561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8" name="矩形 67">
              <a:extLst>
                <a:ext uri="{FF2B5EF4-FFF2-40B4-BE49-F238E27FC236}">
                  <a16:creationId xmlns:a16="http://schemas.microsoft.com/office/drawing/2014/main" id="{049878A4-0713-4A1B-AD2A-27D9AA7E2B6A}"/>
                </a:ext>
              </a:extLst>
            </p:cNvPr>
            <p:cNvSpPr/>
            <p:nvPr/>
          </p:nvSpPr>
          <p:spPr>
            <a:xfrm>
              <a:off x="7863842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27" name="文本框 26"/>
          <p:cNvSpPr txBox="1"/>
          <p:nvPr/>
        </p:nvSpPr>
        <p:spPr>
          <a:xfrm>
            <a:off x="507059" y="597133"/>
            <a:ext cx="6318140" cy="58477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lvl="0">
              <a:defRPr/>
            </a:pPr>
            <a:r>
              <a:rPr lang="en-US" altLang="zh-CN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Related Works(4/4)--Contributions</a:t>
            </a:r>
            <a:endParaRPr lang="zh-CN" altLang="en-US" sz="3200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3" name="Oval 13">
            <a:extLst>
              <a:ext uri="{FF2B5EF4-FFF2-40B4-BE49-F238E27FC236}">
                <a16:creationId xmlns:a16="http://schemas.microsoft.com/office/drawing/2014/main" id="{B2B2BE80-6BD5-AF78-5837-C087D1DCE6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13910" y="5876389"/>
            <a:ext cx="1956179" cy="1963221"/>
          </a:xfrm>
          <a:prstGeom prst="ellipse">
            <a:avLst/>
          </a:prstGeom>
          <a:solidFill>
            <a:srgbClr val="52A4AE"/>
          </a:solidFill>
          <a:ln>
            <a:noFill/>
          </a:ln>
        </p:spPr>
        <p:txBody>
          <a:bodyPr/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400" b="0" i="0" u="none" strike="noStrike" kern="0" cap="none" spc="0" normalizeH="0" baseline="0" noProof="0" dirty="0">
              <a:ln>
                <a:noFill/>
              </a:ln>
              <a:solidFill>
                <a:srgbClr val="5AADC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4" name="文字方塊 47">
            <a:extLst>
              <a:ext uri="{FF2B5EF4-FFF2-40B4-BE49-F238E27FC236}">
                <a16:creationId xmlns:a16="http://schemas.microsoft.com/office/drawing/2014/main" id="{2451AB37-6979-6907-C2D1-CEE495D200DB}"/>
              </a:ext>
            </a:extLst>
          </p:cNvPr>
          <p:cNvSpPr txBox="1"/>
          <p:nvPr/>
        </p:nvSpPr>
        <p:spPr>
          <a:xfrm>
            <a:off x="11628321" y="6299566"/>
            <a:ext cx="485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zh-TW" alt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9960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等腰三角形 21"/>
          <p:cNvSpPr/>
          <p:nvPr/>
        </p:nvSpPr>
        <p:spPr>
          <a:xfrm rot="19016716">
            <a:off x="-852899" y="3929233"/>
            <a:ext cx="1998880" cy="1195100"/>
          </a:xfrm>
          <a:custGeom>
            <a:avLst/>
            <a:gdLst>
              <a:gd name="connsiteX0" fmla="*/ 0 w 826718"/>
              <a:gd name="connsiteY0" fmla="*/ 851770 h 851770"/>
              <a:gd name="connsiteX1" fmla="*/ 413359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826718"/>
              <a:gd name="connsiteY0" fmla="*/ 851770 h 851770"/>
              <a:gd name="connsiteX1" fmla="*/ 37578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1127342"/>
              <a:gd name="connsiteY0" fmla="*/ 851770 h 851770"/>
              <a:gd name="connsiteX1" fmla="*/ 37578 w 1127342"/>
              <a:gd name="connsiteY1" fmla="*/ 0 h 851770"/>
              <a:gd name="connsiteX2" fmla="*/ 1127342 w 1127342"/>
              <a:gd name="connsiteY2" fmla="*/ 425885 h 851770"/>
              <a:gd name="connsiteX3" fmla="*/ 0 w 1127342"/>
              <a:gd name="connsiteY3" fmla="*/ 851770 h 851770"/>
              <a:gd name="connsiteX0" fmla="*/ 288099 w 1089764"/>
              <a:gd name="connsiteY0" fmla="*/ 801665 h 801665"/>
              <a:gd name="connsiteX1" fmla="*/ 0 w 1089764"/>
              <a:gd name="connsiteY1" fmla="*/ 0 h 801665"/>
              <a:gd name="connsiteX2" fmla="*/ 1089764 w 1089764"/>
              <a:gd name="connsiteY2" fmla="*/ 425885 h 801665"/>
              <a:gd name="connsiteX3" fmla="*/ 288099 w 1089764"/>
              <a:gd name="connsiteY3" fmla="*/ 801665 h 801665"/>
              <a:gd name="connsiteX0" fmla="*/ 75156 w 1089764"/>
              <a:gd name="connsiteY0" fmla="*/ 789139 h 789139"/>
              <a:gd name="connsiteX1" fmla="*/ 0 w 1089764"/>
              <a:gd name="connsiteY1" fmla="*/ 0 h 789139"/>
              <a:gd name="connsiteX2" fmla="*/ 1089764 w 1089764"/>
              <a:gd name="connsiteY2" fmla="*/ 425885 h 789139"/>
              <a:gd name="connsiteX3" fmla="*/ 75156 w 1089764"/>
              <a:gd name="connsiteY3" fmla="*/ 789139 h 789139"/>
              <a:gd name="connsiteX0" fmla="*/ 487232 w 1089764"/>
              <a:gd name="connsiteY0" fmla="*/ 1153500 h 1153499"/>
              <a:gd name="connsiteX1" fmla="*/ 0 w 1089764"/>
              <a:gd name="connsiteY1" fmla="*/ 0 h 1153499"/>
              <a:gd name="connsiteX2" fmla="*/ 1089764 w 1089764"/>
              <a:gd name="connsiteY2" fmla="*/ 425885 h 1153499"/>
              <a:gd name="connsiteX3" fmla="*/ 487232 w 1089764"/>
              <a:gd name="connsiteY3" fmla="*/ 1153500 h 1153499"/>
              <a:gd name="connsiteX0" fmla="*/ 545691 w 1148223"/>
              <a:gd name="connsiteY0" fmla="*/ 912867 h 912866"/>
              <a:gd name="connsiteX1" fmla="*/ 0 w 1148223"/>
              <a:gd name="connsiteY1" fmla="*/ 1 h 912866"/>
              <a:gd name="connsiteX2" fmla="*/ 1148223 w 1148223"/>
              <a:gd name="connsiteY2" fmla="*/ 185252 h 912866"/>
              <a:gd name="connsiteX3" fmla="*/ 545691 w 1148223"/>
              <a:gd name="connsiteY3" fmla="*/ 912867 h 912866"/>
              <a:gd name="connsiteX0" fmla="*/ 545691 w 1113510"/>
              <a:gd name="connsiteY0" fmla="*/ 1200100 h 1200099"/>
              <a:gd name="connsiteX1" fmla="*/ 0 w 1113510"/>
              <a:gd name="connsiteY1" fmla="*/ 287234 h 1200099"/>
              <a:gd name="connsiteX2" fmla="*/ 1113511 w 1113510"/>
              <a:gd name="connsiteY2" fmla="*/ 0 h 1200099"/>
              <a:gd name="connsiteX3" fmla="*/ 545691 w 1113510"/>
              <a:gd name="connsiteY3" fmla="*/ 1200100 h 1200099"/>
              <a:gd name="connsiteX0" fmla="*/ 302414 w 1113511"/>
              <a:gd name="connsiteY0" fmla="*/ 1688683 h 1688683"/>
              <a:gd name="connsiteX1" fmla="*/ 0 w 1113511"/>
              <a:gd name="connsiteY1" fmla="*/ 287234 h 1688683"/>
              <a:gd name="connsiteX2" fmla="*/ 1113511 w 1113511"/>
              <a:gd name="connsiteY2" fmla="*/ 0 h 1688683"/>
              <a:gd name="connsiteX3" fmla="*/ 302414 w 1113511"/>
              <a:gd name="connsiteY3" fmla="*/ 1688683 h 1688683"/>
              <a:gd name="connsiteX0" fmla="*/ 302414 w 1209070"/>
              <a:gd name="connsiteY0" fmla="*/ 1401450 h 1401450"/>
              <a:gd name="connsiteX1" fmla="*/ 0 w 1209070"/>
              <a:gd name="connsiteY1" fmla="*/ 1 h 1401450"/>
              <a:gd name="connsiteX2" fmla="*/ 1209069 w 1209070"/>
              <a:gd name="connsiteY2" fmla="*/ 699361 h 1401450"/>
              <a:gd name="connsiteX3" fmla="*/ 302414 w 1209070"/>
              <a:gd name="connsiteY3" fmla="*/ 1401450 h 1401450"/>
              <a:gd name="connsiteX0" fmla="*/ 302414 w 2287273"/>
              <a:gd name="connsiteY0" fmla="*/ 4366376 h 4366376"/>
              <a:gd name="connsiteX1" fmla="*/ 0 w 2287273"/>
              <a:gd name="connsiteY1" fmla="*/ 2964927 h 4366376"/>
              <a:gd name="connsiteX2" fmla="*/ 2287273 w 2287273"/>
              <a:gd name="connsiteY2" fmla="*/ 1 h 4366376"/>
              <a:gd name="connsiteX3" fmla="*/ 302414 w 2287273"/>
              <a:gd name="connsiteY3" fmla="*/ 4366376 h 4366376"/>
              <a:gd name="connsiteX0" fmla="*/ 0 w 1984859"/>
              <a:gd name="connsiteY0" fmla="*/ 5515943 h 5515943"/>
              <a:gd name="connsiteX1" fmla="*/ 728870 w 1984859"/>
              <a:gd name="connsiteY1" fmla="*/ -1 h 5515943"/>
              <a:gd name="connsiteX2" fmla="*/ 1984859 w 1984859"/>
              <a:gd name="connsiteY2" fmla="*/ 1149568 h 5515943"/>
              <a:gd name="connsiteX3" fmla="*/ 0 w 1984859"/>
              <a:gd name="connsiteY3" fmla="*/ 5515943 h 5515943"/>
              <a:gd name="connsiteX0" fmla="*/ 0 w 2743975"/>
              <a:gd name="connsiteY0" fmla="*/ 2971745 h 2971744"/>
              <a:gd name="connsiteX1" fmla="*/ 1487986 w 2743975"/>
              <a:gd name="connsiteY1" fmla="*/ -1 h 2971744"/>
              <a:gd name="connsiteX2" fmla="*/ 2743975 w 2743975"/>
              <a:gd name="connsiteY2" fmla="*/ 1149568 h 2971744"/>
              <a:gd name="connsiteX3" fmla="*/ 0 w 2743975"/>
              <a:gd name="connsiteY3" fmla="*/ 2971745 h 2971744"/>
              <a:gd name="connsiteX0" fmla="*/ 0 w 2761811"/>
              <a:gd name="connsiteY0" fmla="*/ 1441450 h 1441449"/>
              <a:gd name="connsiteX1" fmla="*/ 1505822 w 2761811"/>
              <a:gd name="connsiteY1" fmla="*/ -1 h 1441449"/>
              <a:gd name="connsiteX2" fmla="*/ 2761811 w 2761811"/>
              <a:gd name="connsiteY2" fmla="*/ 1149568 h 1441449"/>
              <a:gd name="connsiteX3" fmla="*/ 0 w 2761811"/>
              <a:gd name="connsiteY3" fmla="*/ 1441450 h 1441449"/>
              <a:gd name="connsiteX0" fmla="*/ 0 w 2970564"/>
              <a:gd name="connsiteY0" fmla="*/ 3027997 h 3027997"/>
              <a:gd name="connsiteX1" fmla="*/ 1714575 w 2970564"/>
              <a:gd name="connsiteY1" fmla="*/ -1 h 3027997"/>
              <a:gd name="connsiteX2" fmla="*/ 2970564 w 2970564"/>
              <a:gd name="connsiteY2" fmla="*/ 1149568 h 3027997"/>
              <a:gd name="connsiteX3" fmla="*/ 0 w 2970564"/>
              <a:gd name="connsiteY3" fmla="*/ 3027997 h 302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70564" h="3027997">
                <a:moveTo>
                  <a:pt x="0" y="3027997"/>
                </a:moveTo>
                <a:lnTo>
                  <a:pt x="1714575" y="-1"/>
                </a:lnTo>
                <a:lnTo>
                  <a:pt x="2970564" y="1149568"/>
                </a:lnTo>
                <a:lnTo>
                  <a:pt x="0" y="3027997"/>
                </a:lnTo>
                <a:close/>
              </a:path>
            </a:pathLst>
          </a:custGeom>
          <a:gradFill>
            <a:gsLst>
              <a:gs pos="17000">
                <a:srgbClr val="FFFFFF">
                  <a:alpha val="0"/>
                </a:srgbClr>
              </a:gs>
              <a:gs pos="82000">
                <a:srgbClr val="92BFB5">
                  <a:alpha val="22000"/>
                </a:srgbClr>
              </a:gs>
            </a:gsLst>
            <a:lin ang="0" scaled="0"/>
          </a:gradFill>
          <a:ln>
            <a:noFill/>
          </a:ln>
          <a:effectLst>
            <a:outerShdw blurRad="1905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1" name="等腰三角形 21"/>
          <p:cNvSpPr/>
          <p:nvPr/>
        </p:nvSpPr>
        <p:spPr>
          <a:xfrm rot="19016716">
            <a:off x="-311224" y="3993267"/>
            <a:ext cx="2436405" cy="2076611"/>
          </a:xfrm>
          <a:custGeom>
            <a:avLst/>
            <a:gdLst>
              <a:gd name="connsiteX0" fmla="*/ 0 w 826718"/>
              <a:gd name="connsiteY0" fmla="*/ 851770 h 851770"/>
              <a:gd name="connsiteX1" fmla="*/ 413359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826718"/>
              <a:gd name="connsiteY0" fmla="*/ 851770 h 851770"/>
              <a:gd name="connsiteX1" fmla="*/ 37578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1127342"/>
              <a:gd name="connsiteY0" fmla="*/ 851770 h 851770"/>
              <a:gd name="connsiteX1" fmla="*/ 37578 w 1127342"/>
              <a:gd name="connsiteY1" fmla="*/ 0 h 851770"/>
              <a:gd name="connsiteX2" fmla="*/ 1127342 w 1127342"/>
              <a:gd name="connsiteY2" fmla="*/ 425885 h 851770"/>
              <a:gd name="connsiteX3" fmla="*/ 0 w 1127342"/>
              <a:gd name="connsiteY3" fmla="*/ 851770 h 851770"/>
              <a:gd name="connsiteX0" fmla="*/ 288099 w 1089764"/>
              <a:gd name="connsiteY0" fmla="*/ 801665 h 801665"/>
              <a:gd name="connsiteX1" fmla="*/ 0 w 1089764"/>
              <a:gd name="connsiteY1" fmla="*/ 0 h 801665"/>
              <a:gd name="connsiteX2" fmla="*/ 1089764 w 1089764"/>
              <a:gd name="connsiteY2" fmla="*/ 425885 h 801665"/>
              <a:gd name="connsiteX3" fmla="*/ 288099 w 1089764"/>
              <a:gd name="connsiteY3" fmla="*/ 801665 h 801665"/>
              <a:gd name="connsiteX0" fmla="*/ 75156 w 1089764"/>
              <a:gd name="connsiteY0" fmla="*/ 789139 h 789139"/>
              <a:gd name="connsiteX1" fmla="*/ 0 w 1089764"/>
              <a:gd name="connsiteY1" fmla="*/ 0 h 789139"/>
              <a:gd name="connsiteX2" fmla="*/ 1089764 w 1089764"/>
              <a:gd name="connsiteY2" fmla="*/ 425885 h 789139"/>
              <a:gd name="connsiteX3" fmla="*/ 75156 w 1089764"/>
              <a:gd name="connsiteY3" fmla="*/ 789139 h 789139"/>
              <a:gd name="connsiteX0" fmla="*/ 487232 w 1089764"/>
              <a:gd name="connsiteY0" fmla="*/ 1153500 h 1153499"/>
              <a:gd name="connsiteX1" fmla="*/ 0 w 1089764"/>
              <a:gd name="connsiteY1" fmla="*/ 0 h 1153499"/>
              <a:gd name="connsiteX2" fmla="*/ 1089764 w 1089764"/>
              <a:gd name="connsiteY2" fmla="*/ 425885 h 1153499"/>
              <a:gd name="connsiteX3" fmla="*/ 487232 w 1089764"/>
              <a:gd name="connsiteY3" fmla="*/ 1153500 h 1153499"/>
              <a:gd name="connsiteX0" fmla="*/ 545691 w 1148223"/>
              <a:gd name="connsiteY0" fmla="*/ 912867 h 912866"/>
              <a:gd name="connsiteX1" fmla="*/ 0 w 1148223"/>
              <a:gd name="connsiteY1" fmla="*/ 1 h 912866"/>
              <a:gd name="connsiteX2" fmla="*/ 1148223 w 1148223"/>
              <a:gd name="connsiteY2" fmla="*/ 185252 h 912866"/>
              <a:gd name="connsiteX3" fmla="*/ 545691 w 1148223"/>
              <a:gd name="connsiteY3" fmla="*/ 912867 h 912866"/>
              <a:gd name="connsiteX0" fmla="*/ 545691 w 1113510"/>
              <a:gd name="connsiteY0" fmla="*/ 1200100 h 1200099"/>
              <a:gd name="connsiteX1" fmla="*/ 0 w 1113510"/>
              <a:gd name="connsiteY1" fmla="*/ 287234 h 1200099"/>
              <a:gd name="connsiteX2" fmla="*/ 1113511 w 1113510"/>
              <a:gd name="connsiteY2" fmla="*/ 0 h 1200099"/>
              <a:gd name="connsiteX3" fmla="*/ 545691 w 1113510"/>
              <a:gd name="connsiteY3" fmla="*/ 1200100 h 1200099"/>
              <a:gd name="connsiteX0" fmla="*/ 302414 w 1113511"/>
              <a:gd name="connsiteY0" fmla="*/ 1688683 h 1688683"/>
              <a:gd name="connsiteX1" fmla="*/ 0 w 1113511"/>
              <a:gd name="connsiteY1" fmla="*/ 287234 h 1688683"/>
              <a:gd name="connsiteX2" fmla="*/ 1113511 w 1113511"/>
              <a:gd name="connsiteY2" fmla="*/ 0 h 1688683"/>
              <a:gd name="connsiteX3" fmla="*/ 302414 w 1113511"/>
              <a:gd name="connsiteY3" fmla="*/ 1688683 h 1688683"/>
              <a:gd name="connsiteX0" fmla="*/ 302414 w 1209070"/>
              <a:gd name="connsiteY0" fmla="*/ 1401450 h 1401450"/>
              <a:gd name="connsiteX1" fmla="*/ 0 w 1209070"/>
              <a:gd name="connsiteY1" fmla="*/ 1 h 1401450"/>
              <a:gd name="connsiteX2" fmla="*/ 1209069 w 1209070"/>
              <a:gd name="connsiteY2" fmla="*/ 699361 h 1401450"/>
              <a:gd name="connsiteX3" fmla="*/ 302414 w 1209070"/>
              <a:gd name="connsiteY3" fmla="*/ 1401450 h 1401450"/>
              <a:gd name="connsiteX0" fmla="*/ 302414 w 2287273"/>
              <a:gd name="connsiteY0" fmla="*/ 4366376 h 4366376"/>
              <a:gd name="connsiteX1" fmla="*/ 0 w 2287273"/>
              <a:gd name="connsiteY1" fmla="*/ 2964927 h 4366376"/>
              <a:gd name="connsiteX2" fmla="*/ 2287273 w 2287273"/>
              <a:gd name="connsiteY2" fmla="*/ 1 h 4366376"/>
              <a:gd name="connsiteX3" fmla="*/ 302414 w 2287273"/>
              <a:gd name="connsiteY3" fmla="*/ 4366376 h 4366376"/>
              <a:gd name="connsiteX0" fmla="*/ 0 w 1984859"/>
              <a:gd name="connsiteY0" fmla="*/ 5515943 h 5515943"/>
              <a:gd name="connsiteX1" fmla="*/ 728870 w 1984859"/>
              <a:gd name="connsiteY1" fmla="*/ -1 h 5515943"/>
              <a:gd name="connsiteX2" fmla="*/ 1984859 w 1984859"/>
              <a:gd name="connsiteY2" fmla="*/ 1149568 h 5515943"/>
              <a:gd name="connsiteX3" fmla="*/ 0 w 1984859"/>
              <a:gd name="connsiteY3" fmla="*/ 5515943 h 5515943"/>
              <a:gd name="connsiteX0" fmla="*/ 0 w 2743975"/>
              <a:gd name="connsiteY0" fmla="*/ 2971745 h 2971744"/>
              <a:gd name="connsiteX1" fmla="*/ 1487986 w 2743975"/>
              <a:gd name="connsiteY1" fmla="*/ -1 h 2971744"/>
              <a:gd name="connsiteX2" fmla="*/ 2743975 w 2743975"/>
              <a:gd name="connsiteY2" fmla="*/ 1149568 h 2971744"/>
              <a:gd name="connsiteX3" fmla="*/ 0 w 2743975"/>
              <a:gd name="connsiteY3" fmla="*/ 2971745 h 2971744"/>
              <a:gd name="connsiteX0" fmla="*/ 0 w 2761811"/>
              <a:gd name="connsiteY0" fmla="*/ 1441450 h 1441449"/>
              <a:gd name="connsiteX1" fmla="*/ 1505822 w 2761811"/>
              <a:gd name="connsiteY1" fmla="*/ -1 h 1441449"/>
              <a:gd name="connsiteX2" fmla="*/ 2761811 w 2761811"/>
              <a:gd name="connsiteY2" fmla="*/ 1149568 h 1441449"/>
              <a:gd name="connsiteX3" fmla="*/ 0 w 2761811"/>
              <a:gd name="connsiteY3" fmla="*/ 1441450 h 1441449"/>
              <a:gd name="connsiteX0" fmla="*/ 0 w 2970564"/>
              <a:gd name="connsiteY0" fmla="*/ 3027997 h 3027997"/>
              <a:gd name="connsiteX1" fmla="*/ 1714575 w 2970564"/>
              <a:gd name="connsiteY1" fmla="*/ -1 h 3027997"/>
              <a:gd name="connsiteX2" fmla="*/ 2970564 w 2970564"/>
              <a:gd name="connsiteY2" fmla="*/ 1149568 h 3027997"/>
              <a:gd name="connsiteX3" fmla="*/ 0 w 2970564"/>
              <a:gd name="connsiteY3" fmla="*/ 3027997 h 3027997"/>
              <a:gd name="connsiteX0" fmla="*/ 0 w 2356699"/>
              <a:gd name="connsiteY0" fmla="*/ 3027997 h 5261461"/>
              <a:gd name="connsiteX1" fmla="*/ 1714575 w 2356699"/>
              <a:gd name="connsiteY1" fmla="*/ -1 h 5261461"/>
              <a:gd name="connsiteX2" fmla="*/ 2356699 w 2356699"/>
              <a:gd name="connsiteY2" fmla="*/ 5261462 h 5261461"/>
              <a:gd name="connsiteX3" fmla="*/ 0 w 2356699"/>
              <a:gd name="connsiteY3" fmla="*/ 3027997 h 5261461"/>
              <a:gd name="connsiteX0" fmla="*/ 0 w 3620776"/>
              <a:gd name="connsiteY0" fmla="*/ 1807117 h 5261461"/>
              <a:gd name="connsiteX1" fmla="*/ 2978652 w 3620776"/>
              <a:gd name="connsiteY1" fmla="*/ -1 h 5261461"/>
              <a:gd name="connsiteX2" fmla="*/ 3620776 w 3620776"/>
              <a:gd name="connsiteY2" fmla="*/ 5261462 h 5261461"/>
              <a:gd name="connsiteX3" fmla="*/ 0 w 3620776"/>
              <a:gd name="connsiteY3" fmla="*/ 1807117 h 5261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20776" h="5261461">
                <a:moveTo>
                  <a:pt x="0" y="1807117"/>
                </a:moveTo>
                <a:lnTo>
                  <a:pt x="2978652" y="-1"/>
                </a:lnTo>
                <a:lnTo>
                  <a:pt x="3620776" y="5261462"/>
                </a:lnTo>
                <a:lnTo>
                  <a:pt x="0" y="1807117"/>
                </a:lnTo>
                <a:close/>
              </a:path>
            </a:pathLst>
          </a:custGeom>
          <a:gradFill>
            <a:gsLst>
              <a:gs pos="67000">
                <a:srgbClr val="FFFFFF">
                  <a:alpha val="0"/>
                </a:srgbClr>
              </a:gs>
              <a:gs pos="29000">
                <a:srgbClr val="E1EAEF"/>
              </a:gs>
            </a:gsLst>
            <a:lin ang="780000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7" name="等腰三角形 26"/>
          <p:cNvSpPr/>
          <p:nvPr/>
        </p:nvSpPr>
        <p:spPr>
          <a:xfrm flipV="1">
            <a:off x="9918359" y="-2"/>
            <a:ext cx="2273641" cy="2225843"/>
          </a:xfrm>
          <a:prstGeom prst="triangle">
            <a:avLst>
              <a:gd name="adj" fmla="val 100000"/>
            </a:avLst>
          </a:prstGeom>
          <a:gradFill>
            <a:gsLst>
              <a:gs pos="75000">
                <a:srgbClr val="5CACCF"/>
              </a:gs>
              <a:gs pos="31000">
                <a:srgbClr val="B6D3B7"/>
              </a:gs>
            </a:gsLst>
            <a:lin ang="3000000" scaled="0"/>
          </a:gradFill>
          <a:ln>
            <a:noFill/>
          </a:ln>
          <a:effectLst>
            <a:outerShdw blurRad="1905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4" name="等腰三角形 21"/>
          <p:cNvSpPr/>
          <p:nvPr/>
        </p:nvSpPr>
        <p:spPr>
          <a:xfrm>
            <a:off x="7856801" y="613704"/>
            <a:ext cx="1251762" cy="1427194"/>
          </a:xfrm>
          <a:custGeom>
            <a:avLst/>
            <a:gdLst>
              <a:gd name="connsiteX0" fmla="*/ 0 w 826718"/>
              <a:gd name="connsiteY0" fmla="*/ 851770 h 851770"/>
              <a:gd name="connsiteX1" fmla="*/ 413359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826718"/>
              <a:gd name="connsiteY0" fmla="*/ 851770 h 851770"/>
              <a:gd name="connsiteX1" fmla="*/ 37578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1127342"/>
              <a:gd name="connsiteY0" fmla="*/ 851770 h 851770"/>
              <a:gd name="connsiteX1" fmla="*/ 37578 w 1127342"/>
              <a:gd name="connsiteY1" fmla="*/ 0 h 851770"/>
              <a:gd name="connsiteX2" fmla="*/ 1127342 w 1127342"/>
              <a:gd name="connsiteY2" fmla="*/ 425885 h 851770"/>
              <a:gd name="connsiteX3" fmla="*/ 0 w 1127342"/>
              <a:gd name="connsiteY3" fmla="*/ 851770 h 851770"/>
              <a:gd name="connsiteX0" fmla="*/ 288099 w 1089764"/>
              <a:gd name="connsiteY0" fmla="*/ 801665 h 801665"/>
              <a:gd name="connsiteX1" fmla="*/ 0 w 1089764"/>
              <a:gd name="connsiteY1" fmla="*/ 0 h 801665"/>
              <a:gd name="connsiteX2" fmla="*/ 1089764 w 1089764"/>
              <a:gd name="connsiteY2" fmla="*/ 425885 h 801665"/>
              <a:gd name="connsiteX3" fmla="*/ 288099 w 1089764"/>
              <a:gd name="connsiteY3" fmla="*/ 801665 h 801665"/>
              <a:gd name="connsiteX0" fmla="*/ 75156 w 1089764"/>
              <a:gd name="connsiteY0" fmla="*/ 789139 h 789139"/>
              <a:gd name="connsiteX1" fmla="*/ 0 w 1089764"/>
              <a:gd name="connsiteY1" fmla="*/ 0 h 789139"/>
              <a:gd name="connsiteX2" fmla="*/ 1089764 w 1089764"/>
              <a:gd name="connsiteY2" fmla="*/ 425885 h 789139"/>
              <a:gd name="connsiteX3" fmla="*/ 75156 w 1089764"/>
              <a:gd name="connsiteY3" fmla="*/ 789139 h 789139"/>
              <a:gd name="connsiteX0" fmla="*/ 75156 w 889348"/>
              <a:gd name="connsiteY0" fmla="*/ 789139 h 864296"/>
              <a:gd name="connsiteX1" fmla="*/ 0 w 889348"/>
              <a:gd name="connsiteY1" fmla="*/ 0 h 864296"/>
              <a:gd name="connsiteX2" fmla="*/ 889348 w 889348"/>
              <a:gd name="connsiteY2" fmla="*/ 864296 h 864296"/>
              <a:gd name="connsiteX3" fmla="*/ 75156 w 889348"/>
              <a:gd name="connsiteY3" fmla="*/ 789139 h 864296"/>
              <a:gd name="connsiteX0" fmla="*/ 0 w 814192"/>
              <a:gd name="connsiteY0" fmla="*/ 750503 h 825660"/>
              <a:gd name="connsiteX1" fmla="*/ 588106 w 814192"/>
              <a:gd name="connsiteY1" fmla="*/ 0 h 825660"/>
              <a:gd name="connsiteX2" fmla="*/ 814192 w 814192"/>
              <a:gd name="connsiteY2" fmla="*/ 825660 h 825660"/>
              <a:gd name="connsiteX3" fmla="*/ 0 w 814192"/>
              <a:gd name="connsiteY3" fmla="*/ 750503 h 825660"/>
              <a:gd name="connsiteX0" fmla="*/ 0 w 852829"/>
              <a:gd name="connsiteY0" fmla="*/ 698988 h 825660"/>
              <a:gd name="connsiteX1" fmla="*/ 626743 w 852829"/>
              <a:gd name="connsiteY1" fmla="*/ 0 h 825660"/>
              <a:gd name="connsiteX2" fmla="*/ 852829 w 852829"/>
              <a:gd name="connsiteY2" fmla="*/ 825660 h 825660"/>
              <a:gd name="connsiteX3" fmla="*/ 0 w 852829"/>
              <a:gd name="connsiteY3" fmla="*/ 698988 h 825660"/>
              <a:gd name="connsiteX0" fmla="*/ 0 w 839950"/>
              <a:gd name="connsiteY0" fmla="*/ 698988 h 864297"/>
              <a:gd name="connsiteX1" fmla="*/ 626743 w 839950"/>
              <a:gd name="connsiteY1" fmla="*/ 0 h 864297"/>
              <a:gd name="connsiteX2" fmla="*/ 839950 w 839950"/>
              <a:gd name="connsiteY2" fmla="*/ 864297 h 864297"/>
              <a:gd name="connsiteX3" fmla="*/ 0 w 839950"/>
              <a:gd name="connsiteY3" fmla="*/ 698988 h 864297"/>
              <a:gd name="connsiteX0" fmla="*/ 0 w 988057"/>
              <a:gd name="connsiteY0" fmla="*/ 698988 h 1218466"/>
              <a:gd name="connsiteX1" fmla="*/ 626743 w 988057"/>
              <a:gd name="connsiteY1" fmla="*/ 0 h 1218466"/>
              <a:gd name="connsiteX2" fmla="*/ 988057 w 988057"/>
              <a:gd name="connsiteY2" fmla="*/ 1218466 h 1218466"/>
              <a:gd name="connsiteX3" fmla="*/ 0 w 988057"/>
              <a:gd name="connsiteY3" fmla="*/ 698988 h 1218466"/>
              <a:gd name="connsiteX0" fmla="*/ 0 w 1702129"/>
              <a:gd name="connsiteY0" fmla="*/ 666791 h 1186269"/>
              <a:gd name="connsiteX1" fmla="*/ 1702129 w 1702129"/>
              <a:gd name="connsiteY1" fmla="*/ 0 h 1186269"/>
              <a:gd name="connsiteX2" fmla="*/ 988057 w 1702129"/>
              <a:gd name="connsiteY2" fmla="*/ 1186269 h 1186269"/>
              <a:gd name="connsiteX3" fmla="*/ 0 w 1702129"/>
              <a:gd name="connsiteY3" fmla="*/ 666791 h 1186269"/>
              <a:gd name="connsiteX0" fmla="*/ 0 w 988057"/>
              <a:gd name="connsiteY0" fmla="*/ 2639970 h 3159448"/>
              <a:gd name="connsiteX1" fmla="*/ 65835 w 988057"/>
              <a:gd name="connsiteY1" fmla="*/ 0 h 3159448"/>
              <a:gd name="connsiteX2" fmla="*/ 988057 w 988057"/>
              <a:gd name="connsiteY2" fmla="*/ 3159448 h 3159448"/>
              <a:gd name="connsiteX3" fmla="*/ 0 w 988057"/>
              <a:gd name="connsiteY3" fmla="*/ 2639970 h 3159448"/>
              <a:gd name="connsiteX0" fmla="*/ 0 w 1697920"/>
              <a:gd name="connsiteY0" fmla="*/ 2639970 h 2639970"/>
              <a:gd name="connsiteX1" fmla="*/ 65835 w 1697920"/>
              <a:gd name="connsiteY1" fmla="*/ 0 h 2639970"/>
              <a:gd name="connsiteX2" fmla="*/ 1697920 w 1697920"/>
              <a:gd name="connsiteY2" fmla="*/ 1414870 h 2639970"/>
              <a:gd name="connsiteX3" fmla="*/ 0 w 1697920"/>
              <a:gd name="connsiteY3" fmla="*/ 2639970 h 2639970"/>
              <a:gd name="connsiteX0" fmla="*/ 0 w 1697920"/>
              <a:gd name="connsiteY0" fmla="*/ 2760286 h 2760286"/>
              <a:gd name="connsiteX1" fmla="*/ 77866 w 1697920"/>
              <a:gd name="connsiteY1" fmla="*/ 0 h 2760286"/>
              <a:gd name="connsiteX2" fmla="*/ 1697920 w 1697920"/>
              <a:gd name="connsiteY2" fmla="*/ 1535186 h 2760286"/>
              <a:gd name="connsiteX3" fmla="*/ 0 w 1697920"/>
              <a:gd name="connsiteY3" fmla="*/ 2760286 h 2760286"/>
              <a:gd name="connsiteX0" fmla="*/ 764345 w 1620054"/>
              <a:gd name="connsiteY0" fmla="*/ 2327149 h 2327149"/>
              <a:gd name="connsiteX1" fmla="*/ 0 w 1620054"/>
              <a:gd name="connsiteY1" fmla="*/ 0 h 2327149"/>
              <a:gd name="connsiteX2" fmla="*/ 1620054 w 1620054"/>
              <a:gd name="connsiteY2" fmla="*/ 1535186 h 2327149"/>
              <a:gd name="connsiteX3" fmla="*/ 764345 w 1620054"/>
              <a:gd name="connsiteY3" fmla="*/ 2327149 h 2327149"/>
              <a:gd name="connsiteX0" fmla="*/ 1546397 w 2402106"/>
              <a:gd name="connsiteY0" fmla="*/ 1725570 h 1725570"/>
              <a:gd name="connsiteX1" fmla="*/ 0 w 2402106"/>
              <a:gd name="connsiteY1" fmla="*/ 0 h 1725570"/>
              <a:gd name="connsiteX2" fmla="*/ 2402106 w 2402106"/>
              <a:gd name="connsiteY2" fmla="*/ 933607 h 1725570"/>
              <a:gd name="connsiteX3" fmla="*/ 1546397 w 2402106"/>
              <a:gd name="connsiteY3" fmla="*/ 1725570 h 1725570"/>
              <a:gd name="connsiteX0" fmla="*/ 1546397 w 1656148"/>
              <a:gd name="connsiteY0" fmla="*/ 2897490 h 2897490"/>
              <a:gd name="connsiteX1" fmla="*/ 0 w 1656148"/>
              <a:gd name="connsiteY1" fmla="*/ 1171920 h 2897490"/>
              <a:gd name="connsiteX2" fmla="*/ 1656148 w 1656148"/>
              <a:gd name="connsiteY2" fmla="*/ 0 h 2897490"/>
              <a:gd name="connsiteX3" fmla="*/ 1546397 w 1656148"/>
              <a:gd name="connsiteY3" fmla="*/ 2897490 h 2897490"/>
              <a:gd name="connsiteX0" fmla="*/ 1546397 w 1546397"/>
              <a:gd name="connsiteY0" fmla="*/ 3258438 h 3258438"/>
              <a:gd name="connsiteX1" fmla="*/ 0 w 1546397"/>
              <a:gd name="connsiteY1" fmla="*/ 1532868 h 3258438"/>
              <a:gd name="connsiteX2" fmla="*/ 104074 w 1546397"/>
              <a:gd name="connsiteY2" fmla="*/ 0 h 3258438"/>
              <a:gd name="connsiteX3" fmla="*/ 1546397 w 1546397"/>
              <a:gd name="connsiteY3" fmla="*/ 3258438 h 3258438"/>
              <a:gd name="connsiteX0" fmla="*/ 1305765 w 1305765"/>
              <a:gd name="connsiteY0" fmla="*/ 1670270 h 1670270"/>
              <a:gd name="connsiteX1" fmla="*/ 0 w 1305765"/>
              <a:gd name="connsiteY1" fmla="*/ 1532868 h 1670270"/>
              <a:gd name="connsiteX2" fmla="*/ 104074 w 1305765"/>
              <a:gd name="connsiteY2" fmla="*/ 0 h 1670270"/>
              <a:gd name="connsiteX3" fmla="*/ 1305765 w 1305765"/>
              <a:gd name="connsiteY3" fmla="*/ 1670270 h 1670270"/>
              <a:gd name="connsiteX0" fmla="*/ 307144 w 307144"/>
              <a:gd name="connsiteY0" fmla="*/ 1249165 h 1532868"/>
              <a:gd name="connsiteX1" fmla="*/ 0 w 307144"/>
              <a:gd name="connsiteY1" fmla="*/ 1532868 h 1532868"/>
              <a:gd name="connsiteX2" fmla="*/ 104074 w 307144"/>
              <a:gd name="connsiteY2" fmla="*/ 0 h 1532868"/>
              <a:gd name="connsiteX3" fmla="*/ 307144 w 307144"/>
              <a:gd name="connsiteY3" fmla="*/ 1249165 h 1532868"/>
              <a:gd name="connsiteX0" fmla="*/ 728249 w 728249"/>
              <a:gd name="connsiteY0" fmla="*/ 1513860 h 1532868"/>
              <a:gd name="connsiteX1" fmla="*/ 0 w 728249"/>
              <a:gd name="connsiteY1" fmla="*/ 1532868 h 1532868"/>
              <a:gd name="connsiteX2" fmla="*/ 104074 w 728249"/>
              <a:gd name="connsiteY2" fmla="*/ 0 h 1532868"/>
              <a:gd name="connsiteX3" fmla="*/ 728249 w 728249"/>
              <a:gd name="connsiteY3" fmla="*/ 1513860 h 1532868"/>
              <a:gd name="connsiteX0" fmla="*/ 1273881 w 1273881"/>
              <a:gd name="connsiteY0" fmla="*/ 1574018 h 1593026"/>
              <a:gd name="connsiteX1" fmla="*/ 545632 w 1273881"/>
              <a:gd name="connsiteY1" fmla="*/ 1593026 h 1593026"/>
              <a:gd name="connsiteX2" fmla="*/ 0 w 1273881"/>
              <a:gd name="connsiteY2" fmla="*/ 0 h 1593026"/>
              <a:gd name="connsiteX3" fmla="*/ 1273881 w 1273881"/>
              <a:gd name="connsiteY3" fmla="*/ 1574018 h 1593026"/>
              <a:gd name="connsiteX0" fmla="*/ 1175168 w 1175168"/>
              <a:gd name="connsiteY0" fmla="*/ 1423350 h 1442358"/>
              <a:gd name="connsiteX1" fmla="*/ 446919 w 1175168"/>
              <a:gd name="connsiteY1" fmla="*/ 1442358 h 1442358"/>
              <a:gd name="connsiteX2" fmla="*/ 0 w 1175168"/>
              <a:gd name="connsiteY2" fmla="*/ 0 h 1442358"/>
              <a:gd name="connsiteX3" fmla="*/ 1175168 w 1175168"/>
              <a:gd name="connsiteY3" fmla="*/ 1423350 h 1442358"/>
              <a:gd name="connsiteX0" fmla="*/ 1217623 w 1217623"/>
              <a:gd name="connsiteY0" fmla="*/ 1390692 h 1409700"/>
              <a:gd name="connsiteX1" fmla="*/ 489374 w 1217623"/>
              <a:gd name="connsiteY1" fmla="*/ 1409700 h 1409700"/>
              <a:gd name="connsiteX2" fmla="*/ 0 w 1217623"/>
              <a:gd name="connsiteY2" fmla="*/ 0 h 1409700"/>
              <a:gd name="connsiteX3" fmla="*/ 1217623 w 1217623"/>
              <a:gd name="connsiteY3" fmla="*/ 1390692 h 1409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7623" h="1409700">
                <a:moveTo>
                  <a:pt x="1217623" y="1390692"/>
                </a:moveTo>
                <a:lnTo>
                  <a:pt x="489374" y="1409700"/>
                </a:lnTo>
                <a:lnTo>
                  <a:pt x="0" y="0"/>
                </a:lnTo>
                <a:lnTo>
                  <a:pt x="1217623" y="1390692"/>
                </a:lnTo>
                <a:close/>
              </a:path>
            </a:pathLst>
          </a:custGeom>
          <a:gradFill>
            <a:gsLst>
              <a:gs pos="62000">
                <a:srgbClr val="52A4AE"/>
              </a:gs>
              <a:gs pos="35000">
                <a:srgbClr val="92BFB5"/>
              </a:gs>
            </a:gsLst>
            <a:lin ang="19200000" scaled="0"/>
          </a:gradFill>
          <a:ln>
            <a:noFill/>
          </a:ln>
          <a:effectLst>
            <a:outerShdw blurRad="1905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5" name="等腰三角形 21"/>
          <p:cNvSpPr/>
          <p:nvPr/>
        </p:nvSpPr>
        <p:spPr>
          <a:xfrm>
            <a:off x="7857832" y="615454"/>
            <a:ext cx="588769" cy="1425444"/>
          </a:xfrm>
          <a:custGeom>
            <a:avLst/>
            <a:gdLst>
              <a:gd name="connsiteX0" fmla="*/ 0 w 826718"/>
              <a:gd name="connsiteY0" fmla="*/ 851770 h 851770"/>
              <a:gd name="connsiteX1" fmla="*/ 413359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826718"/>
              <a:gd name="connsiteY0" fmla="*/ 851770 h 851770"/>
              <a:gd name="connsiteX1" fmla="*/ 37578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1127342"/>
              <a:gd name="connsiteY0" fmla="*/ 851770 h 851770"/>
              <a:gd name="connsiteX1" fmla="*/ 37578 w 1127342"/>
              <a:gd name="connsiteY1" fmla="*/ 0 h 851770"/>
              <a:gd name="connsiteX2" fmla="*/ 1127342 w 1127342"/>
              <a:gd name="connsiteY2" fmla="*/ 425885 h 851770"/>
              <a:gd name="connsiteX3" fmla="*/ 0 w 1127342"/>
              <a:gd name="connsiteY3" fmla="*/ 851770 h 851770"/>
              <a:gd name="connsiteX0" fmla="*/ 288099 w 1089764"/>
              <a:gd name="connsiteY0" fmla="*/ 801665 h 801665"/>
              <a:gd name="connsiteX1" fmla="*/ 0 w 1089764"/>
              <a:gd name="connsiteY1" fmla="*/ 0 h 801665"/>
              <a:gd name="connsiteX2" fmla="*/ 1089764 w 1089764"/>
              <a:gd name="connsiteY2" fmla="*/ 425885 h 801665"/>
              <a:gd name="connsiteX3" fmla="*/ 288099 w 1089764"/>
              <a:gd name="connsiteY3" fmla="*/ 801665 h 801665"/>
              <a:gd name="connsiteX0" fmla="*/ 75156 w 1089764"/>
              <a:gd name="connsiteY0" fmla="*/ 789139 h 789139"/>
              <a:gd name="connsiteX1" fmla="*/ 0 w 1089764"/>
              <a:gd name="connsiteY1" fmla="*/ 0 h 789139"/>
              <a:gd name="connsiteX2" fmla="*/ 1089764 w 1089764"/>
              <a:gd name="connsiteY2" fmla="*/ 425885 h 789139"/>
              <a:gd name="connsiteX3" fmla="*/ 75156 w 1089764"/>
              <a:gd name="connsiteY3" fmla="*/ 789139 h 789139"/>
              <a:gd name="connsiteX0" fmla="*/ 75156 w 889348"/>
              <a:gd name="connsiteY0" fmla="*/ 789139 h 864296"/>
              <a:gd name="connsiteX1" fmla="*/ 0 w 889348"/>
              <a:gd name="connsiteY1" fmla="*/ 0 h 864296"/>
              <a:gd name="connsiteX2" fmla="*/ 889348 w 889348"/>
              <a:gd name="connsiteY2" fmla="*/ 864296 h 864296"/>
              <a:gd name="connsiteX3" fmla="*/ 75156 w 889348"/>
              <a:gd name="connsiteY3" fmla="*/ 789139 h 864296"/>
              <a:gd name="connsiteX0" fmla="*/ 0 w 814192"/>
              <a:gd name="connsiteY0" fmla="*/ 750503 h 825660"/>
              <a:gd name="connsiteX1" fmla="*/ 588106 w 814192"/>
              <a:gd name="connsiteY1" fmla="*/ 0 h 825660"/>
              <a:gd name="connsiteX2" fmla="*/ 814192 w 814192"/>
              <a:gd name="connsiteY2" fmla="*/ 825660 h 825660"/>
              <a:gd name="connsiteX3" fmla="*/ 0 w 814192"/>
              <a:gd name="connsiteY3" fmla="*/ 750503 h 825660"/>
              <a:gd name="connsiteX0" fmla="*/ 0 w 852829"/>
              <a:gd name="connsiteY0" fmla="*/ 698988 h 825660"/>
              <a:gd name="connsiteX1" fmla="*/ 626743 w 852829"/>
              <a:gd name="connsiteY1" fmla="*/ 0 h 825660"/>
              <a:gd name="connsiteX2" fmla="*/ 852829 w 852829"/>
              <a:gd name="connsiteY2" fmla="*/ 825660 h 825660"/>
              <a:gd name="connsiteX3" fmla="*/ 0 w 852829"/>
              <a:gd name="connsiteY3" fmla="*/ 698988 h 825660"/>
              <a:gd name="connsiteX0" fmla="*/ 0 w 839950"/>
              <a:gd name="connsiteY0" fmla="*/ 698988 h 864297"/>
              <a:gd name="connsiteX1" fmla="*/ 626743 w 839950"/>
              <a:gd name="connsiteY1" fmla="*/ 0 h 864297"/>
              <a:gd name="connsiteX2" fmla="*/ 839950 w 839950"/>
              <a:gd name="connsiteY2" fmla="*/ 864297 h 864297"/>
              <a:gd name="connsiteX3" fmla="*/ 0 w 839950"/>
              <a:gd name="connsiteY3" fmla="*/ 698988 h 864297"/>
              <a:gd name="connsiteX0" fmla="*/ 0 w 988057"/>
              <a:gd name="connsiteY0" fmla="*/ 698988 h 1218466"/>
              <a:gd name="connsiteX1" fmla="*/ 626743 w 988057"/>
              <a:gd name="connsiteY1" fmla="*/ 0 h 1218466"/>
              <a:gd name="connsiteX2" fmla="*/ 988057 w 988057"/>
              <a:gd name="connsiteY2" fmla="*/ 1218466 h 1218466"/>
              <a:gd name="connsiteX3" fmla="*/ 0 w 988057"/>
              <a:gd name="connsiteY3" fmla="*/ 698988 h 1218466"/>
              <a:gd name="connsiteX0" fmla="*/ 0 w 1702129"/>
              <a:gd name="connsiteY0" fmla="*/ 666791 h 1186269"/>
              <a:gd name="connsiteX1" fmla="*/ 1702129 w 1702129"/>
              <a:gd name="connsiteY1" fmla="*/ 0 h 1186269"/>
              <a:gd name="connsiteX2" fmla="*/ 988057 w 1702129"/>
              <a:gd name="connsiteY2" fmla="*/ 1186269 h 1186269"/>
              <a:gd name="connsiteX3" fmla="*/ 0 w 1702129"/>
              <a:gd name="connsiteY3" fmla="*/ 666791 h 1186269"/>
              <a:gd name="connsiteX0" fmla="*/ 0 w 988057"/>
              <a:gd name="connsiteY0" fmla="*/ 2639970 h 3159448"/>
              <a:gd name="connsiteX1" fmla="*/ 65835 w 988057"/>
              <a:gd name="connsiteY1" fmla="*/ 0 h 3159448"/>
              <a:gd name="connsiteX2" fmla="*/ 988057 w 988057"/>
              <a:gd name="connsiteY2" fmla="*/ 3159448 h 3159448"/>
              <a:gd name="connsiteX3" fmla="*/ 0 w 988057"/>
              <a:gd name="connsiteY3" fmla="*/ 2639970 h 3159448"/>
              <a:gd name="connsiteX0" fmla="*/ 0 w 1697920"/>
              <a:gd name="connsiteY0" fmla="*/ 2639970 h 2639970"/>
              <a:gd name="connsiteX1" fmla="*/ 65835 w 1697920"/>
              <a:gd name="connsiteY1" fmla="*/ 0 h 2639970"/>
              <a:gd name="connsiteX2" fmla="*/ 1697920 w 1697920"/>
              <a:gd name="connsiteY2" fmla="*/ 1414870 h 2639970"/>
              <a:gd name="connsiteX3" fmla="*/ 0 w 1697920"/>
              <a:gd name="connsiteY3" fmla="*/ 2639970 h 2639970"/>
              <a:gd name="connsiteX0" fmla="*/ 0 w 1697920"/>
              <a:gd name="connsiteY0" fmla="*/ 2760286 h 2760286"/>
              <a:gd name="connsiteX1" fmla="*/ 77866 w 1697920"/>
              <a:gd name="connsiteY1" fmla="*/ 0 h 2760286"/>
              <a:gd name="connsiteX2" fmla="*/ 1697920 w 1697920"/>
              <a:gd name="connsiteY2" fmla="*/ 1535186 h 2760286"/>
              <a:gd name="connsiteX3" fmla="*/ 0 w 1697920"/>
              <a:gd name="connsiteY3" fmla="*/ 2760286 h 2760286"/>
              <a:gd name="connsiteX0" fmla="*/ 764345 w 1620054"/>
              <a:gd name="connsiteY0" fmla="*/ 2327149 h 2327149"/>
              <a:gd name="connsiteX1" fmla="*/ 0 w 1620054"/>
              <a:gd name="connsiteY1" fmla="*/ 0 h 2327149"/>
              <a:gd name="connsiteX2" fmla="*/ 1620054 w 1620054"/>
              <a:gd name="connsiteY2" fmla="*/ 1535186 h 2327149"/>
              <a:gd name="connsiteX3" fmla="*/ 764345 w 1620054"/>
              <a:gd name="connsiteY3" fmla="*/ 2327149 h 2327149"/>
              <a:gd name="connsiteX0" fmla="*/ 1546397 w 2402106"/>
              <a:gd name="connsiteY0" fmla="*/ 1725570 h 1725570"/>
              <a:gd name="connsiteX1" fmla="*/ 0 w 2402106"/>
              <a:gd name="connsiteY1" fmla="*/ 0 h 1725570"/>
              <a:gd name="connsiteX2" fmla="*/ 2402106 w 2402106"/>
              <a:gd name="connsiteY2" fmla="*/ 933607 h 1725570"/>
              <a:gd name="connsiteX3" fmla="*/ 1546397 w 2402106"/>
              <a:gd name="connsiteY3" fmla="*/ 1725570 h 1725570"/>
              <a:gd name="connsiteX0" fmla="*/ 1546397 w 1656148"/>
              <a:gd name="connsiteY0" fmla="*/ 2897490 h 2897490"/>
              <a:gd name="connsiteX1" fmla="*/ 0 w 1656148"/>
              <a:gd name="connsiteY1" fmla="*/ 1171920 h 2897490"/>
              <a:gd name="connsiteX2" fmla="*/ 1656148 w 1656148"/>
              <a:gd name="connsiteY2" fmla="*/ 0 h 2897490"/>
              <a:gd name="connsiteX3" fmla="*/ 1546397 w 1656148"/>
              <a:gd name="connsiteY3" fmla="*/ 2897490 h 2897490"/>
              <a:gd name="connsiteX0" fmla="*/ 1546397 w 1546397"/>
              <a:gd name="connsiteY0" fmla="*/ 3258438 h 3258438"/>
              <a:gd name="connsiteX1" fmla="*/ 0 w 1546397"/>
              <a:gd name="connsiteY1" fmla="*/ 1532868 h 3258438"/>
              <a:gd name="connsiteX2" fmla="*/ 104074 w 1546397"/>
              <a:gd name="connsiteY2" fmla="*/ 0 h 3258438"/>
              <a:gd name="connsiteX3" fmla="*/ 1546397 w 1546397"/>
              <a:gd name="connsiteY3" fmla="*/ 3258438 h 3258438"/>
              <a:gd name="connsiteX0" fmla="*/ 1305765 w 1305765"/>
              <a:gd name="connsiteY0" fmla="*/ 1670270 h 1670270"/>
              <a:gd name="connsiteX1" fmla="*/ 0 w 1305765"/>
              <a:gd name="connsiteY1" fmla="*/ 1532868 h 1670270"/>
              <a:gd name="connsiteX2" fmla="*/ 104074 w 1305765"/>
              <a:gd name="connsiteY2" fmla="*/ 0 h 1670270"/>
              <a:gd name="connsiteX3" fmla="*/ 1305765 w 1305765"/>
              <a:gd name="connsiteY3" fmla="*/ 1670270 h 1670270"/>
              <a:gd name="connsiteX0" fmla="*/ 307144 w 307144"/>
              <a:gd name="connsiteY0" fmla="*/ 1249165 h 1532868"/>
              <a:gd name="connsiteX1" fmla="*/ 0 w 307144"/>
              <a:gd name="connsiteY1" fmla="*/ 1532868 h 1532868"/>
              <a:gd name="connsiteX2" fmla="*/ 104074 w 307144"/>
              <a:gd name="connsiteY2" fmla="*/ 0 h 1532868"/>
              <a:gd name="connsiteX3" fmla="*/ 307144 w 307144"/>
              <a:gd name="connsiteY3" fmla="*/ 1249165 h 1532868"/>
              <a:gd name="connsiteX0" fmla="*/ 728249 w 728249"/>
              <a:gd name="connsiteY0" fmla="*/ 1513860 h 1532868"/>
              <a:gd name="connsiteX1" fmla="*/ 0 w 728249"/>
              <a:gd name="connsiteY1" fmla="*/ 1532868 h 1532868"/>
              <a:gd name="connsiteX2" fmla="*/ 104074 w 728249"/>
              <a:gd name="connsiteY2" fmla="*/ 0 h 1532868"/>
              <a:gd name="connsiteX3" fmla="*/ 728249 w 728249"/>
              <a:gd name="connsiteY3" fmla="*/ 1513860 h 1532868"/>
              <a:gd name="connsiteX0" fmla="*/ 1273881 w 1273881"/>
              <a:gd name="connsiteY0" fmla="*/ 1574018 h 1593026"/>
              <a:gd name="connsiteX1" fmla="*/ 545632 w 1273881"/>
              <a:gd name="connsiteY1" fmla="*/ 1593026 h 1593026"/>
              <a:gd name="connsiteX2" fmla="*/ 0 w 1273881"/>
              <a:gd name="connsiteY2" fmla="*/ 0 h 1593026"/>
              <a:gd name="connsiteX3" fmla="*/ 1273881 w 1273881"/>
              <a:gd name="connsiteY3" fmla="*/ 1574018 h 1593026"/>
              <a:gd name="connsiteX0" fmla="*/ 728249 w 728249"/>
              <a:gd name="connsiteY0" fmla="*/ 1369482 h 1388490"/>
              <a:gd name="connsiteX1" fmla="*/ 0 w 728249"/>
              <a:gd name="connsiteY1" fmla="*/ 1388490 h 1388490"/>
              <a:gd name="connsiteX2" fmla="*/ 272516 w 728249"/>
              <a:gd name="connsiteY2" fmla="*/ 0 h 1388490"/>
              <a:gd name="connsiteX3" fmla="*/ 728249 w 728249"/>
              <a:gd name="connsiteY3" fmla="*/ 1369482 h 1388490"/>
              <a:gd name="connsiteX0" fmla="*/ 487618 w 487618"/>
              <a:gd name="connsiteY0" fmla="*/ 1369482 h 1369482"/>
              <a:gd name="connsiteX1" fmla="*/ 0 w 487618"/>
              <a:gd name="connsiteY1" fmla="*/ 1364427 h 1369482"/>
              <a:gd name="connsiteX2" fmla="*/ 31885 w 487618"/>
              <a:gd name="connsiteY2" fmla="*/ 0 h 1369482"/>
              <a:gd name="connsiteX3" fmla="*/ 487618 w 487618"/>
              <a:gd name="connsiteY3" fmla="*/ 1369482 h 1369482"/>
              <a:gd name="connsiteX0" fmla="*/ 571839 w 571839"/>
              <a:gd name="connsiteY0" fmla="*/ 1369482 h 1376459"/>
              <a:gd name="connsiteX1" fmla="*/ 0 w 571839"/>
              <a:gd name="connsiteY1" fmla="*/ 1376459 h 1376459"/>
              <a:gd name="connsiteX2" fmla="*/ 116106 w 571839"/>
              <a:gd name="connsiteY2" fmla="*/ 0 h 1376459"/>
              <a:gd name="connsiteX3" fmla="*/ 571839 w 571839"/>
              <a:gd name="connsiteY3" fmla="*/ 1369482 h 1376459"/>
              <a:gd name="connsiteX0" fmla="*/ 571839 w 571839"/>
              <a:gd name="connsiteY0" fmla="*/ 1369482 h 1376459"/>
              <a:gd name="connsiteX1" fmla="*/ 0 w 571839"/>
              <a:gd name="connsiteY1" fmla="*/ 1376459 h 1376459"/>
              <a:gd name="connsiteX2" fmla="*/ 67979 w 571839"/>
              <a:gd name="connsiteY2" fmla="*/ 0 h 1376459"/>
              <a:gd name="connsiteX3" fmla="*/ 571839 w 571839"/>
              <a:gd name="connsiteY3" fmla="*/ 1369482 h 1376459"/>
              <a:gd name="connsiteX0" fmla="*/ 588769 w 588769"/>
              <a:gd name="connsiteY0" fmla="*/ 1418467 h 1425444"/>
              <a:gd name="connsiteX1" fmla="*/ 16930 w 588769"/>
              <a:gd name="connsiteY1" fmla="*/ 1425444 h 1425444"/>
              <a:gd name="connsiteX2" fmla="*/ 0 w 588769"/>
              <a:gd name="connsiteY2" fmla="*/ 0 h 1425444"/>
              <a:gd name="connsiteX3" fmla="*/ 588769 w 588769"/>
              <a:gd name="connsiteY3" fmla="*/ 1418467 h 14254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8769" h="1425444">
                <a:moveTo>
                  <a:pt x="588769" y="1418467"/>
                </a:moveTo>
                <a:lnTo>
                  <a:pt x="16930" y="1425444"/>
                </a:lnTo>
                <a:lnTo>
                  <a:pt x="0" y="0"/>
                </a:lnTo>
                <a:lnTo>
                  <a:pt x="588769" y="1418467"/>
                </a:lnTo>
                <a:close/>
              </a:path>
            </a:pathLst>
          </a:custGeom>
          <a:gradFill>
            <a:gsLst>
              <a:gs pos="92000">
                <a:srgbClr val="52A4AE"/>
              </a:gs>
              <a:gs pos="0">
                <a:srgbClr val="92BFB5"/>
              </a:gs>
            </a:gsLst>
          </a:gradFill>
          <a:ln>
            <a:noFill/>
          </a:ln>
          <a:effectLst>
            <a:outerShdw blurRad="1905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0" name="等腰三角形 29"/>
          <p:cNvSpPr/>
          <p:nvPr/>
        </p:nvSpPr>
        <p:spPr>
          <a:xfrm flipV="1">
            <a:off x="10981437" y="1028695"/>
            <a:ext cx="1210563" cy="2096597"/>
          </a:xfrm>
          <a:prstGeom prst="triangle">
            <a:avLst>
              <a:gd name="adj" fmla="val 100000"/>
            </a:avLst>
          </a:prstGeom>
          <a:gradFill>
            <a:gsLst>
              <a:gs pos="63000">
                <a:srgbClr val="A7D2E5"/>
              </a:gs>
              <a:gs pos="0">
                <a:srgbClr val="92BFB5"/>
              </a:gs>
            </a:gsLst>
          </a:gradFill>
          <a:ln>
            <a:noFill/>
          </a:ln>
          <a:effectLst>
            <a:outerShdw blurRad="1905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CB12293C-2570-4826-913E-F28EB67D7D3A}"/>
              </a:ext>
            </a:extLst>
          </p:cNvPr>
          <p:cNvSpPr txBox="1"/>
          <p:nvPr/>
        </p:nvSpPr>
        <p:spPr bwMode="auto">
          <a:xfrm>
            <a:off x="4789608" y="3985634"/>
            <a:ext cx="4874492" cy="707886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>
            <a:defPPr>
              <a:defRPr lang="en-US"/>
            </a:defPPr>
            <a:lvl1pPr>
              <a:defRPr sz="2800" b="1" spc="30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cs typeface="Segoe UI Light" panose="020B0502040204020203" pitchFamily="34" charset="0"/>
              </a:defRPr>
            </a:lvl1pPr>
          </a:lstStyle>
          <a:p>
            <a:pPr>
              <a:defRPr/>
            </a:pPr>
            <a:r>
              <a:rPr lang="en-US" altLang="zh-CN" sz="4000" b="0" spc="0" dirty="0">
                <a:solidFill>
                  <a:srgbClr val="405E62"/>
                </a:solidFill>
                <a:effectLst>
                  <a:outerShdw blurRad="25400" dist="25400" dir="2700000" algn="tl">
                    <a:srgbClr val="000000">
                      <a:alpha val="25000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+mn-lt"/>
              </a:rPr>
              <a:t>Method</a:t>
            </a:r>
            <a:endParaRPr lang="zh-CN" altLang="en-US" sz="4000" b="0" spc="0" dirty="0">
              <a:solidFill>
                <a:srgbClr val="405E62"/>
              </a:solidFill>
              <a:effectLst>
                <a:outerShdw blurRad="25400" dist="25400" dir="2700000" algn="tl">
                  <a:srgbClr val="000000">
                    <a:alpha val="25000"/>
                  </a:srgbClr>
                </a:outerShdw>
              </a:effectLst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+mn-lt"/>
            </a:endParaRP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C49FBB47-4223-4EAE-8FFA-F0C289624AD1}"/>
              </a:ext>
            </a:extLst>
          </p:cNvPr>
          <p:cNvGrpSpPr/>
          <p:nvPr/>
        </p:nvGrpSpPr>
        <p:grpSpPr>
          <a:xfrm>
            <a:off x="691700" y="1028694"/>
            <a:ext cx="3893974" cy="3893974"/>
            <a:chOff x="-630302" y="1714542"/>
            <a:chExt cx="4762837" cy="4762838"/>
          </a:xfrm>
        </p:grpSpPr>
        <p:sp>
          <p:nvSpPr>
            <p:cNvPr id="13" name="椭圆 12">
              <a:extLst>
                <a:ext uri="{FF2B5EF4-FFF2-40B4-BE49-F238E27FC236}">
                  <a16:creationId xmlns:a16="http://schemas.microsoft.com/office/drawing/2014/main" id="{C6AAF931-4AFB-44C8-B2B1-EED05478B0EA}"/>
                </a:ext>
              </a:extLst>
            </p:cNvPr>
            <p:cNvSpPr/>
            <p:nvPr/>
          </p:nvSpPr>
          <p:spPr>
            <a:xfrm>
              <a:off x="-630302" y="1714542"/>
              <a:ext cx="4762837" cy="4762838"/>
            </a:xfrm>
            <a:prstGeom prst="ellipse">
              <a:avLst/>
            </a:prstGeom>
            <a:gradFill>
              <a:gsLst>
                <a:gs pos="65000">
                  <a:srgbClr val="B6D3B7">
                    <a:alpha val="0"/>
                  </a:srgbClr>
                </a:gs>
                <a:gs pos="0">
                  <a:srgbClr val="52A4AE">
                    <a:alpha val="34000"/>
                  </a:srgbClr>
                </a:gs>
              </a:gsLst>
              <a:lin ang="5400000" scaled="1"/>
            </a:gradFill>
            <a:ln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sz="160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14" name="文本框 13">
              <a:extLst>
                <a:ext uri="{FF2B5EF4-FFF2-40B4-BE49-F238E27FC236}">
                  <a16:creationId xmlns:a16="http://schemas.microsoft.com/office/drawing/2014/main" id="{5DA345DF-5950-4C10-9BEC-077238A2F985}"/>
                </a:ext>
              </a:extLst>
            </p:cNvPr>
            <p:cNvSpPr txBox="1"/>
            <p:nvPr/>
          </p:nvSpPr>
          <p:spPr>
            <a:xfrm>
              <a:off x="-171601" y="2394188"/>
              <a:ext cx="3790331" cy="27104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3800" dirty="0">
                  <a:gradFill>
                    <a:gsLst>
                      <a:gs pos="0">
                        <a:srgbClr val="B6D3B7"/>
                      </a:gs>
                      <a:gs pos="98000">
                        <a:srgbClr val="52A4AE"/>
                      </a:gs>
                    </a:gsLst>
                    <a:lin ang="5400000" scaled="1"/>
                  </a:gradFill>
                  <a:effectLst>
                    <a:outerShdw blurRad="25400" dist="25400" dir="2700000" algn="tl">
                      <a:srgbClr val="000000">
                        <a:alpha val="25000"/>
                      </a:srgbClr>
                    </a:outerShdw>
                  </a:effectLst>
                  <a:cs typeface="+mn-ea"/>
                  <a:sym typeface="+mn-lt"/>
                </a:rPr>
                <a:t>03</a:t>
              </a:r>
              <a:endParaRPr lang="zh-CN" altLang="en-US" sz="13800" dirty="0">
                <a:gradFill>
                  <a:gsLst>
                    <a:gs pos="0">
                      <a:srgbClr val="B6D3B7"/>
                    </a:gs>
                    <a:gs pos="98000">
                      <a:srgbClr val="52A4AE"/>
                    </a:gs>
                  </a:gsLst>
                  <a:lin ang="5400000" scaled="1"/>
                </a:gradFill>
                <a:effectLst>
                  <a:outerShdw blurRad="25400" dist="25400" dir="2700000" algn="tl">
                    <a:srgbClr val="000000">
                      <a:alpha val="25000"/>
                    </a:srgbClr>
                  </a:outerShdw>
                </a:effectLst>
                <a:cs typeface="+mn-ea"/>
                <a:sym typeface="+mn-lt"/>
              </a:endParaRPr>
            </a:p>
          </p:txBody>
        </p:sp>
      </p:grpSp>
      <p:sp>
        <p:nvSpPr>
          <p:cNvPr id="31" name="等腰三角形 30"/>
          <p:cNvSpPr/>
          <p:nvPr/>
        </p:nvSpPr>
        <p:spPr>
          <a:xfrm flipV="1">
            <a:off x="10976024" y="1028694"/>
            <a:ext cx="1210563" cy="980579"/>
          </a:xfrm>
          <a:prstGeom prst="triangle">
            <a:avLst>
              <a:gd name="adj" fmla="val 100000"/>
            </a:avLst>
          </a:prstGeom>
          <a:gradFill>
            <a:gsLst>
              <a:gs pos="65000">
                <a:srgbClr val="5CACCF"/>
              </a:gs>
              <a:gs pos="0">
                <a:srgbClr val="92BFB5"/>
              </a:gs>
            </a:gsLst>
          </a:gradFill>
          <a:ln>
            <a:noFill/>
          </a:ln>
          <a:effectLst>
            <a:outerShdw blurRad="1905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2" name="等腰三角形 21"/>
          <p:cNvSpPr/>
          <p:nvPr/>
        </p:nvSpPr>
        <p:spPr>
          <a:xfrm>
            <a:off x="9315405" y="-484853"/>
            <a:ext cx="1697920" cy="2760286"/>
          </a:xfrm>
          <a:custGeom>
            <a:avLst/>
            <a:gdLst>
              <a:gd name="connsiteX0" fmla="*/ 0 w 826718"/>
              <a:gd name="connsiteY0" fmla="*/ 851770 h 851770"/>
              <a:gd name="connsiteX1" fmla="*/ 413359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826718"/>
              <a:gd name="connsiteY0" fmla="*/ 851770 h 851770"/>
              <a:gd name="connsiteX1" fmla="*/ 37578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1127342"/>
              <a:gd name="connsiteY0" fmla="*/ 851770 h 851770"/>
              <a:gd name="connsiteX1" fmla="*/ 37578 w 1127342"/>
              <a:gd name="connsiteY1" fmla="*/ 0 h 851770"/>
              <a:gd name="connsiteX2" fmla="*/ 1127342 w 1127342"/>
              <a:gd name="connsiteY2" fmla="*/ 425885 h 851770"/>
              <a:gd name="connsiteX3" fmla="*/ 0 w 1127342"/>
              <a:gd name="connsiteY3" fmla="*/ 851770 h 851770"/>
              <a:gd name="connsiteX0" fmla="*/ 288099 w 1089764"/>
              <a:gd name="connsiteY0" fmla="*/ 801665 h 801665"/>
              <a:gd name="connsiteX1" fmla="*/ 0 w 1089764"/>
              <a:gd name="connsiteY1" fmla="*/ 0 h 801665"/>
              <a:gd name="connsiteX2" fmla="*/ 1089764 w 1089764"/>
              <a:gd name="connsiteY2" fmla="*/ 425885 h 801665"/>
              <a:gd name="connsiteX3" fmla="*/ 288099 w 1089764"/>
              <a:gd name="connsiteY3" fmla="*/ 801665 h 801665"/>
              <a:gd name="connsiteX0" fmla="*/ 75156 w 1089764"/>
              <a:gd name="connsiteY0" fmla="*/ 789139 h 789139"/>
              <a:gd name="connsiteX1" fmla="*/ 0 w 1089764"/>
              <a:gd name="connsiteY1" fmla="*/ 0 h 789139"/>
              <a:gd name="connsiteX2" fmla="*/ 1089764 w 1089764"/>
              <a:gd name="connsiteY2" fmla="*/ 425885 h 789139"/>
              <a:gd name="connsiteX3" fmla="*/ 75156 w 1089764"/>
              <a:gd name="connsiteY3" fmla="*/ 789139 h 789139"/>
              <a:gd name="connsiteX0" fmla="*/ 75156 w 889348"/>
              <a:gd name="connsiteY0" fmla="*/ 789139 h 864296"/>
              <a:gd name="connsiteX1" fmla="*/ 0 w 889348"/>
              <a:gd name="connsiteY1" fmla="*/ 0 h 864296"/>
              <a:gd name="connsiteX2" fmla="*/ 889348 w 889348"/>
              <a:gd name="connsiteY2" fmla="*/ 864296 h 864296"/>
              <a:gd name="connsiteX3" fmla="*/ 75156 w 889348"/>
              <a:gd name="connsiteY3" fmla="*/ 789139 h 864296"/>
              <a:gd name="connsiteX0" fmla="*/ 0 w 814192"/>
              <a:gd name="connsiteY0" fmla="*/ 750503 h 825660"/>
              <a:gd name="connsiteX1" fmla="*/ 588106 w 814192"/>
              <a:gd name="connsiteY1" fmla="*/ 0 h 825660"/>
              <a:gd name="connsiteX2" fmla="*/ 814192 w 814192"/>
              <a:gd name="connsiteY2" fmla="*/ 825660 h 825660"/>
              <a:gd name="connsiteX3" fmla="*/ 0 w 814192"/>
              <a:gd name="connsiteY3" fmla="*/ 750503 h 825660"/>
              <a:gd name="connsiteX0" fmla="*/ 0 w 852829"/>
              <a:gd name="connsiteY0" fmla="*/ 698988 h 825660"/>
              <a:gd name="connsiteX1" fmla="*/ 626743 w 852829"/>
              <a:gd name="connsiteY1" fmla="*/ 0 h 825660"/>
              <a:gd name="connsiteX2" fmla="*/ 852829 w 852829"/>
              <a:gd name="connsiteY2" fmla="*/ 825660 h 825660"/>
              <a:gd name="connsiteX3" fmla="*/ 0 w 852829"/>
              <a:gd name="connsiteY3" fmla="*/ 698988 h 825660"/>
              <a:gd name="connsiteX0" fmla="*/ 0 w 839950"/>
              <a:gd name="connsiteY0" fmla="*/ 698988 h 864297"/>
              <a:gd name="connsiteX1" fmla="*/ 626743 w 839950"/>
              <a:gd name="connsiteY1" fmla="*/ 0 h 864297"/>
              <a:gd name="connsiteX2" fmla="*/ 839950 w 839950"/>
              <a:gd name="connsiteY2" fmla="*/ 864297 h 864297"/>
              <a:gd name="connsiteX3" fmla="*/ 0 w 839950"/>
              <a:gd name="connsiteY3" fmla="*/ 698988 h 864297"/>
              <a:gd name="connsiteX0" fmla="*/ 0 w 988057"/>
              <a:gd name="connsiteY0" fmla="*/ 698988 h 1218466"/>
              <a:gd name="connsiteX1" fmla="*/ 626743 w 988057"/>
              <a:gd name="connsiteY1" fmla="*/ 0 h 1218466"/>
              <a:gd name="connsiteX2" fmla="*/ 988057 w 988057"/>
              <a:gd name="connsiteY2" fmla="*/ 1218466 h 1218466"/>
              <a:gd name="connsiteX3" fmla="*/ 0 w 988057"/>
              <a:gd name="connsiteY3" fmla="*/ 698988 h 1218466"/>
              <a:gd name="connsiteX0" fmla="*/ 0 w 1702129"/>
              <a:gd name="connsiteY0" fmla="*/ 666791 h 1186269"/>
              <a:gd name="connsiteX1" fmla="*/ 1702129 w 1702129"/>
              <a:gd name="connsiteY1" fmla="*/ 0 h 1186269"/>
              <a:gd name="connsiteX2" fmla="*/ 988057 w 1702129"/>
              <a:gd name="connsiteY2" fmla="*/ 1186269 h 1186269"/>
              <a:gd name="connsiteX3" fmla="*/ 0 w 1702129"/>
              <a:gd name="connsiteY3" fmla="*/ 666791 h 1186269"/>
              <a:gd name="connsiteX0" fmla="*/ 0 w 988057"/>
              <a:gd name="connsiteY0" fmla="*/ 2639970 h 3159448"/>
              <a:gd name="connsiteX1" fmla="*/ 65835 w 988057"/>
              <a:gd name="connsiteY1" fmla="*/ 0 h 3159448"/>
              <a:gd name="connsiteX2" fmla="*/ 988057 w 988057"/>
              <a:gd name="connsiteY2" fmla="*/ 3159448 h 3159448"/>
              <a:gd name="connsiteX3" fmla="*/ 0 w 988057"/>
              <a:gd name="connsiteY3" fmla="*/ 2639970 h 3159448"/>
              <a:gd name="connsiteX0" fmla="*/ 0 w 1697920"/>
              <a:gd name="connsiteY0" fmla="*/ 2639970 h 2639970"/>
              <a:gd name="connsiteX1" fmla="*/ 65835 w 1697920"/>
              <a:gd name="connsiteY1" fmla="*/ 0 h 2639970"/>
              <a:gd name="connsiteX2" fmla="*/ 1697920 w 1697920"/>
              <a:gd name="connsiteY2" fmla="*/ 1414870 h 2639970"/>
              <a:gd name="connsiteX3" fmla="*/ 0 w 1697920"/>
              <a:gd name="connsiteY3" fmla="*/ 2639970 h 2639970"/>
              <a:gd name="connsiteX0" fmla="*/ 0 w 1697920"/>
              <a:gd name="connsiteY0" fmla="*/ 2760286 h 2760286"/>
              <a:gd name="connsiteX1" fmla="*/ 77866 w 1697920"/>
              <a:gd name="connsiteY1" fmla="*/ 0 h 2760286"/>
              <a:gd name="connsiteX2" fmla="*/ 1697920 w 1697920"/>
              <a:gd name="connsiteY2" fmla="*/ 1535186 h 2760286"/>
              <a:gd name="connsiteX3" fmla="*/ 0 w 1697920"/>
              <a:gd name="connsiteY3" fmla="*/ 2760286 h 2760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97920" h="2760286">
                <a:moveTo>
                  <a:pt x="0" y="2760286"/>
                </a:moveTo>
                <a:lnTo>
                  <a:pt x="77866" y="0"/>
                </a:lnTo>
                <a:lnTo>
                  <a:pt x="1697920" y="1535186"/>
                </a:lnTo>
                <a:lnTo>
                  <a:pt x="0" y="2760286"/>
                </a:lnTo>
                <a:close/>
              </a:path>
            </a:pathLst>
          </a:custGeom>
          <a:gradFill>
            <a:gsLst>
              <a:gs pos="93000">
                <a:srgbClr val="52A4AE"/>
              </a:gs>
              <a:gs pos="40000">
                <a:srgbClr val="92BFB5"/>
              </a:gs>
            </a:gsLst>
          </a:gradFill>
          <a:ln>
            <a:noFill/>
          </a:ln>
          <a:effectLst>
            <a:outerShdw blurRad="1905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3" name="等腰三角形 21"/>
          <p:cNvSpPr/>
          <p:nvPr/>
        </p:nvSpPr>
        <p:spPr>
          <a:xfrm>
            <a:off x="7854758" y="-615311"/>
            <a:ext cx="1569062" cy="2897490"/>
          </a:xfrm>
          <a:custGeom>
            <a:avLst/>
            <a:gdLst>
              <a:gd name="connsiteX0" fmla="*/ 0 w 826718"/>
              <a:gd name="connsiteY0" fmla="*/ 851770 h 851770"/>
              <a:gd name="connsiteX1" fmla="*/ 413359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826718"/>
              <a:gd name="connsiteY0" fmla="*/ 851770 h 851770"/>
              <a:gd name="connsiteX1" fmla="*/ 37578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1127342"/>
              <a:gd name="connsiteY0" fmla="*/ 851770 h 851770"/>
              <a:gd name="connsiteX1" fmla="*/ 37578 w 1127342"/>
              <a:gd name="connsiteY1" fmla="*/ 0 h 851770"/>
              <a:gd name="connsiteX2" fmla="*/ 1127342 w 1127342"/>
              <a:gd name="connsiteY2" fmla="*/ 425885 h 851770"/>
              <a:gd name="connsiteX3" fmla="*/ 0 w 1127342"/>
              <a:gd name="connsiteY3" fmla="*/ 851770 h 851770"/>
              <a:gd name="connsiteX0" fmla="*/ 288099 w 1089764"/>
              <a:gd name="connsiteY0" fmla="*/ 801665 h 801665"/>
              <a:gd name="connsiteX1" fmla="*/ 0 w 1089764"/>
              <a:gd name="connsiteY1" fmla="*/ 0 h 801665"/>
              <a:gd name="connsiteX2" fmla="*/ 1089764 w 1089764"/>
              <a:gd name="connsiteY2" fmla="*/ 425885 h 801665"/>
              <a:gd name="connsiteX3" fmla="*/ 288099 w 1089764"/>
              <a:gd name="connsiteY3" fmla="*/ 801665 h 801665"/>
              <a:gd name="connsiteX0" fmla="*/ 75156 w 1089764"/>
              <a:gd name="connsiteY0" fmla="*/ 789139 h 789139"/>
              <a:gd name="connsiteX1" fmla="*/ 0 w 1089764"/>
              <a:gd name="connsiteY1" fmla="*/ 0 h 789139"/>
              <a:gd name="connsiteX2" fmla="*/ 1089764 w 1089764"/>
              <a:gd name="connsiteY2" fmla="*/ 425885 h 789139"/>
              <a:gd name="connsiteX3" fmla="*/ 75156 w 1089764"/>
              <a:gd name="connsiteY3" fmla="*/ 789139 h 789139"/>
              <a:gd name="connsiteX0" fmla="*/ 75156 w 889348"/>
              <a:gd name="connsiteY0" fmla="*/ 789139 h 864296"/>
              <a:gd name="connsiteX1" fmla="*/ 0 w 889348"/>
              <a:gd name="connsiteY1" fmla="*/ 0 h 864296"/>
              <a:gd name="connsiteX2" fmla="*/ 889348 w 889348"/>
              <a:gd name="connsiteY2" fmla="*/ 864296 h 864296"/>
              <a:gd name="connsiteX3" fmla="*/ 75156 w 889348"/>
              <a:gd name="connsiteY3" fmla="*/ 789139 h 864296"/>
              <a:gd name="connsiteX0" fmla="*/ 0 w 814192"/>
              <a:gd name="connsiteY0" fmla="*/ 750503 h 825660"/>
              <a:gd name="connsiteX1" fmla="*/ 588106 w 814192"/>
              <a:gd name="connsiteY1" fmla="*/ 0 h 825660"/>
              <a:gd name="connsiteX2" fmla="*/ 814192 w 814192"/>
              <a:gd name="connsiteY2" fmla="*/ 825660 h 825660"/>
              <a:gd name="connsiteX3" fmla="*/ 0 w 814192"/>
              <a:gd name="connsiteY3" fmla="*/ 750503 h 825660"/>
              <a:gd name="connsiteX0" fmla="*/ 0 w 852829"/>
              <a:gd name="connsiteY0" fmla="*/ 698988 h 825660"/>
              <a:gd name="connsiteX1" fmla="*/ 626743 w 852829"/>
              <a:gd name="connsiteY1" fmla="*/ 0 h 825660"/>
              <a:gd name="connsiteX2" fmla="*/ 852829 w 852829"/>
              <a:gd name="connsiteY2" fmla="*/ 825660 h 825660"/>
              <a:gd name="connsiteX3" fmla="*/ 0 w 852829"/>
              <a:gd name="connsiteY3" fmla="*/ 698988 h 825660"/>
              <a:gd name="connsiteX0" fmla="*/ 0 w 839950"/>
              <a:gd name="connsiteY0" fmla="*/ 698988 h 864297"/>
              <a:gd name="connsiteX1" fmla="*/ 626743 w 839950"/>
              <a:gd name="connsiteY1" fmla="*/ 0 h 864297"/>
              <a:gd name="connsiteX2" fmla="*/ 839950 w 839950"/>
              <a:gd name="connsiteY2" fmla="*/ 864297 h 864297"/>
              <a:gd name="connsiteX3" fmla="*/ 0 w 839950"/>
              <a:gd name="connsiteY3" fmla="*/ 698988 h 864297"/>
              <a:gd name="connsiteX0" fmla="*/ 0 w 988057"/>
              <a:gd name="connsiteY0" fmla="*/ 698988 h 1218466"/>
              <a:gd name="connsiteX1" fmla="*/ 626743 w 988057"/>
              <a:gd name="connsiteY1" fmla="*/ 0 h 1218466"/>
              <a:gd name="connsiteX2" fmla="*/ 988057 w 988057"/>
              <a:gd name="connsiteY2" fmla="*/ 1218466 h 1218466"/>
              <a:gd name="connsiteX3" fmla="*/ 0 w 988057"/>
              <a:gd name="connsiteY3" fmla="*/ 698988 h 1218466"/>
              <a:gd name="connsiteX0" fmla="*/ 0 w 1702129"/>
              <a:gd name="connsiteY0" fmla="*/ 666791 h 1186269"/>
              <a:gd name="connsiteX1" fmla="*/ 1702129 w 1702129"/>
              <a:gd name="connsiteY1" fmla="*/ 0 h 1186269"/>
              <a:gd name="connsiteX2" fmla="*/ 988057 w 1702129"/>
              <a:gd name="connsiteY2" fmla="*/ 1186269 h 1186269"/>
              <a:gd name="connsiteX3" fmla="*/ 0 w 1702129"/>
              <a:gd name="connsiteY3" fmla="*/ 666791 h 1186269"/>
              <a:gd name="connsiteX0" fmla="*/ 0 w 988057"/>
              <a:gd name="connsiteY0" fmla="*/ 2639970 h 3159448"/>
              <a:gd name="connsiteX1" fmla="*/ 65835 w 988057"/>
              <a:gd name="connsiteY1" fmla="*/ 0 h 3159448"/>
              <a:gd name="connsiteX2" fmla="*/ 988057 w 988057"/>
              <a:gd name="connsiteY2" fmla="*/ 3159448 h 3159448"/>
              <a:gd name="connsiteX3" fmla="*/ 0 w 988057"/>
              <a:gd name="connsiteY3" fmla="*/ 2639970 h 3159448"/>
              <a:gd name="connsiteX0" fmla="*/ 0 w 1697920"/>
              <a:gd name="connsiteY0" fmla="*/ 2639970 h 2639970"/>
              <a:gd name="connsiteX1" fmla="*/ 65835 w 1697920"/>
              <a:gd name="connsiteY1" fmla="*/ 0 h 2639970"/>
              <a:gd name="connsiteX2" fmla="*/ 1697920 w 1697920"/>
              <a:gd name="connsiteY2" fmla="*/ 1414870 h 2639970"/>
              <a:gd name="connsiteX3" fmla="*/ 0 w 1697920"/>
              <a:gd name="connsiteY3" fmla="*/ 2639970 h 2639970"/>
              <a:gd name="connsiteX0" fmla="*/ 0 w 1697920"/>
              <a:gd name="connsiteY0" fmla="*/ 2760286 h 2760286"/>
              <a:gd name="connsiteX1" fmla="*/ 77866 w 1697920"/>
              <a:gd name="connsiteY1" fmla="*/ 0 h 2760286"/>
              <a:gd name="connsiteX2" fmla="*/ 1697920 w 1697920"/>
              <a:gd name="connsiteY2" fmla="*/ 1535186 h 2760286"/>
              <a:gd name="connsiteX3" fmla="*/ 0 w 1697920"/>
              <a:gd name="connsiteY3" fmla="*/ 2760286 h 2760286"/>
              <a:gd name="connsiteX0" fmla="*/ 764345 w 1620054"/>
              <a:gd name="connsiteY0" fmla="*/ 2327149 h 2327149"/>
              <a:gd name="connsiteX1" fmla="*/ 0 w 1620054"/>
              <a:gd name="connsiteY1" fmla="*/ 0 h 2327149"/>
              <a:gd name="connsiteX2" fmla="*/ 1620054 w 1620054"/>
              <a:gd name="connsiteY2" fmla="*/ 1535186 h 2327149"/>
              <a:gd name="connsiteX3" fmla="*/ 764345 w 1620054"/>
              <a:gd name="connsiteY3" fmla="*/ 2327149 h 2327149"/>
              <a:gd name="connsiteX0" fmla="*/ 1546397 w 2402106"/>
              <a:gd name="connsiteY0" fmla="*/ 1725570 h 1725570"/>
              <a:gd name="connsiteX1" fmla="*/ 0 w 2402106"/>
              <a:gd name="connsiteY1" fmla="*/ 0 h 1725570"/>
              <a:gd name="connsiteX2" fmla="*/ 2402106 w 2402106"/>
              <a:gd name="connsiteY2" fmla="*/ 933607 h 1725570"/>
              <a:gd name="connsiteX3" fmla="*/ 1546397 w 2402106"/>
              <a:gd name="connsiteY3" fmla="*/ 1725570 h 1725570"/>
              <a:gd name="connsiteX0" fmla="*/ 1546397 w 1656148"/>
              <a:gd name="connsiteY0" fmla="*/ 2897490 h 2897490"/>
              <a:gd name="connsiteX1" fmla="*/ 0 w 1656148"/>
              <a:gd name="connsiteY1" fmla="*/ 1171920 h 2897490"/>
              <a:gd name="connsiteX2" fmla="*/ 1656148 w 1656148"/>
              <a:gd name="connsiteY2" fmla="*/ 0 h 2897490"/>
              <a:gd name="connsiteX3" fmla="*/ 1546397 w 1656148"/>
              <a:gd name="connsiteY3" fmla="*/ 2897490 h 2897490"/>
              <a:gd name="connsiteX0" fmla="*/ 1459311 w 1569062"/>
              <a:gd name="connsiteY0" fmla="*/ 2897490 h 2897490"/>
              <a:gd name="connsiteX1" fmla="*/ 0 w 1569062"/>
              <a:gd name="connsiteY1" fmla="*/ 1229977 h 2897490"/>
              <a:gd name="connsiteX2" fmla="*/ 1569062 w 1569062"/>
              <a:gd name="connsiteY2" fmla="*/ 0 h 2897490"/>
              <a:gd name="connsiteX3" fmla="*/ 1459311 w 1569062"/>
              <a:gd name="connsiteY3" fmla="*/ 2897490 h 28974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69062" h="2897490">
                <a:moveTo>
                  <a:pt x="1459311" y="2897490"/>
                </a:moveTo>
                <a:lnTo>
                  <a:pt x="0" y="1229977"/>
                </a:lnTo>
                <a:lnTo>
                  <a:pt x="1569062" y="0"/>
                </a:lnTo>
                <a:lnTo>
                  <a:pt x="1459311" y="2897490"/>
                </a:lnTo>
                <a:close/>
              </a:path>
            </a:pathLst>
          </a:custGeom>
          <a:gradFill>
            <a:gsLst>
              <a:gs pos="100000">
                <a:srgbClr val="52A4AE"/>
              </a:gs>
              <a:gs pos="37000">
                <a:srgbClr val="92BFB5"/>
              </a:gs>
            </a:gsLst>
          </a:gradFill>
          <a:ln>
            <a:noFill/>
          </a:ln>
          <a:effectLst>
            <a:outerShdw blurRad="1905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6" name="等腰三角形 21"/>
          <p:cNvSpPr/>
          <p:nvPr/>
        </p:nvSpPr>
        <p:spPr>
          <a:xfrm rot="19016716">
            <a:off x="7438188" y="1637027"/>
            <a:ext cx="686162" cy="473659"/>
          </a:xfrm>
          <a:custGeom>
            <a:avLst/>
            <a:gdLst>
              <a:gd name="connsiteX0" fmla="*/ 0 w 826718"/>
              <a:gd name="connsiteY0" fmla="*/ 851770 h 851770"/>
              <a:gd name="connsiteX1" fmla="*/ 413359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826718"/>
              <a:gd name="connsiteY0" fmla="*/ 851770 h 851770"/>
              <a:gd name="connsiteX1" fmla="*/ 37578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1127342"/>
              <a:gd name="connsiteY0" fmla="*/ 851770 h 851770"/>
              <a:gd name="connsiteX1" fmla="*/ 37578 w 1127342"/>
              <a:gd name="connsiteY1" fmla="*/ 0 h 851770"/>
              <a:gd name="connsiteX2" fmla="*/ 1127342 w 1127342"/>
              <a:gd name="connsiteY2" fmla="*/ 425885 h 851770"/>
              <a:gd name="connsiteX3" fmla="*/ 0 w 1127342"/>
              <a:gd name="connsiteY3" fmla="*/ 851770 h 851770"/>
              <a:gd name="connsiteX0" fmla="*/ 288099 w 1089764"/>
              <a:gd name="connsiteY0" fmla="*/ 801665 h 801665"/>
              <a:gd name="connsiteX1" fmla="*/ 0 w 1089764"/>
              <a:gd name="connsiteY1" fmla="*/ 0 h 801665"/>
              <a:gd name="connsiteX2" fmla="*/ 1089764 w 1089764"/>
              <a:gd name="connsiteY2" fmla="*/ 425885 h 801665"/>
              <a:gd name="connsiteX3" fmla="*/ 288099 w 1089764"/>
              <a:gd name="connsiteY3" fmla="*/ 801665 h 801665"/>
              <a:gd name="connsiteX0" fmla="*/ 75156 w 1089764"/>
              <a:gd name="connsiteY0" fmla="*/ 789139 h 789139"/>
              <a:gd name="connsiteX1" fmla="*/ 0 w 1089764"/>
              <a:gd name="connsiteY1" fmla="*/ 0 h 789139"/>
              <a:gd name="connsiteX2" fmla="*/ 1089764 w 1089764"/>
              <a:gd name="connsiteY2" fmla="*/ 425885 h 789139"/>
              <a:gd name="connsiteX3" fmla="*/ 75156 w 1089764"/>
              <a:gd name="connsiteY3" fmla="*/ 789139 h 789139"/>
              <a:gd name="connsiteX0" fmla="*/ 487232 w 1089764"/>
              <a:gd name="connsiteY0" fmla="*/ 1153500 h 1153499"/>
              <a:gd name="connsiteX1" fmla="*/ 0 w 1089764"/>
              <a:gd name="connsiteY1" fmla="*/ 0 h 1153499"/>
              <a:gd name="connsiteX2" fmla="*/ 1089764 w 1089764"/>
              <a:gd name="connsiteY2" fmla="*/ 425885 h 1153499"/>
              <a:gd name="connsiteX3" fmla="*/ 487232 w 1089764"/>
              <a:gd name="connsiteY3" fmla="*/ 1153500 h 1153499"/>
              <a:gd name="connsiteX0" fmla="*/ 545691 w 1148223"/>
              <a:gd name="connsiteY0" fmla="*/ 912867 h 912866"/>
              <a:gd name="connsiteX1" fmla="*/ 0 w 1148223"/>
              <a:gd name="connsiteY1" fmla="*/ 1 h 912866"/>
              <a:gd name="connsiteX2" fmla="*/ 1148223 w 1148223"/>
              <a:gd name="connsiteY2" fmla="*/ 185252 h 912866"/>
              <a:gd name="connsiteX3" fmla="*/ 545691 w 1148223"/>
              <a:gd name="connsiteY3" fmla="*/ 912867 h 912866"/>
              <a:gd name="connsiteX0" fmla="*/ 545691 w 1113510"/>
              <a:gd name="connsiteY0" fmla="*/ 1200100 h 1200099"/>
              <a:gd name="connsiteX1" fmla="*/ 0 w 1113510"/>
              <a:gd name="connsiteY1" fmla="*/ 287234 h 1200099"/>
              <a:gd name="connsiteX2" fmla="*/ 1113511 w 1113510"/>
              <a:gd name="connsiteY2" fmla="*/ 0 h 1200099"/>
              <a:gd name="connsiteX3" fmla="*/ 545691 w 1113510"/>
              <a:gd name="connsiteY3" fmla="*/ 1200100 h 1200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13510" h="1200099">
                <a:moveTo>
                  <a:pt x="545691" y="1200100"/>
                </a:moveTo>
                <a:lnTo>
                  <a:pt x="0" y="287234"/>
                </a:lnTo>
                <a:lnTo>
                  <a:pt x="1113511" y="0"/>
                </a:lnTo>
                <a:lnTo>
                  <a:pt x="545691" y="1200100"/>
                </a:lnTo>
                <a:close/>
              </a:path>
            </a:pathLst>
          </a:custGeom>
          <a:gradFill>
            <a:gsLst>
              <a:gs pos="92000">
                <a:srgbClr val="52A4AE"/>
              </a:gs>
              <a:gs pos="3000">
                <a:srgbClr val="92BFB5"/>
              </a:gs>
            </a:gsLst>
            <a:lin ang="0" scaled="0"/>
          </a:gradFill>
          <a:ln>
            <a:noFill/>
          </a:ln>
          <a:effectLst>
            <a:outerShdw blurRad="1905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7" name="等腰三角形 21"/>
          <p:cNvSpPr/>
          <p:nvPr/>
        </p:nvSpPr>
        <p:spPr>
          <a:xfrm rot="19016716">
            <a:off x="6932975" y="1332339"/>
            <a:ext cx="813578" cy="553129"/>
          </a:xfrm>
          <a:custGeom>
            <a:avLst/>
            <a:gdLst>
              <a:gd name="connsiteX0" fmla="*/ 0 w 826718"/>
              <a:gd name="connsiteY0" fmla="*/ 851770 h 851770"/>
              <a:gd name="connsiteX1" fmla="*/ 413359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826718"/>
              <a:gd name="connsiteY0" fmla="*/ 851770 h 851770"/>
              <a:gd name="connsiteX1" fmla="*/ 37578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1127342"/>
              <a:gd name="connsiteY0" fmla="*/ 851770 h 851770"/>
              <a:gd name="connsiteX1" fmla="*/ 37578 w 1127342"/>
              <a:gd name="connsiteY1" fmla="*/ 0 h 851770"/>
              <a:gd name="connsiteX2" fmla="*/ 1127342 w 1127342"/>
              <a:gd name="connsiteY2" fmla="*/ 425885 h 851770"/>
              <a:gd name="connsiteX3" fmla="*/ 0 w 1127342"/>
              <a:gd name="connsiteY3" fmla="*/ 851770 h 851770"/>
              <a:gd name="connsiteX0" fmla="*/ 288099 w 1089764"/>
              <a:gd name="connsiteY0" fmla="*/ 801665 h 801665"/>
              <a:gd name="connsiteX1" fmla="*/ 0 w 1089764"/>
              <a:gd name="connsiteY1" fmla="*/ 0 h 801665"/>
              <a:gd name="connsiteX2" fmla="*/ 1089764 w 1089764"/>
              <a:gd name="connsiteY2" fmla="*/ 425885 h 801665"/>
              <a:gd name="connsiteX3" fmla="*/ 288099 w 1089764"/>
              <a:gd name="connsiteY3" fmla="*/ 801665 h 801665"/>
              <a:gd name="connsiteX0" fmla="*/ 75156 w 1089764"/>
              <a:gd name="connsiteY0" fmla="*/ 789139 h 789139"/>
              <a:gd name="connsiteX1" fmla="*/ 0 w 1089764"/>
              <a:gd name="connsiteY1" fmla="*/ 0 h 789139"/>
              <a:gd name="connsiteX2" fmla="*/ 1089764 w 1089764"/>
              <a:gd name="connsiteY2" fmla="*/ 425885 h 789139"/>
              <a:gd name="connsiteX3" fmla="*/ 75156 w 1089764"/>
              <a:gd name="connsiteY3" fmla="*/ 789139 h 789139"/>
              <a:gd name="connsiteX0" fmla="*/ 487232 w 1089764"/>
              <a:gd name="connsiteY0" fmla="*/ 1153500 h 1153499"/>
              <a:gd name="connsiteX1" fmla="*/ 0 w 1089764"/>
              <a:gd name="connsiteY1" fmla="*/ 0 h 1153499"/>
              <a:gd name="connsiteX2" fmla="*/ 1089764 w 1089764"/>
              <a:gd name="connsiteY2" fmla="*/ 425885 h 1153499"/>
              <a:gd name="connsiteX3" fmla="*/ 487232 w 1089764"/>
              <a:gd name="connsiteY3" fmla="*/ 1153500 h 1153499"/>
              <a:gd name="connsiteX0" fmla="*/ 545691 w 1148223"/>
              <a:gd name="connsiteY0" fmla="*/ 912867 h 912866"/>
              <a:gd name="connsiteX1" fmla="*/ 0 w 1148223"/>
              <a:gd name="connsiteY1" fmla="*/ 1 h 912866"/>
              <a:gd name="connsiteX2" fmla="*/ 1148223 w 1148223"/>
              <a:gd name="connsiteY2" fmla="*/ 185252 h 912866"/>
              <a:gd name="connsiteX3" fmla="*/ 545691 w 1148223"/>
              <a:gd name="connsiteY3" fmla="*/ 912867 h 912866"/>
              <a:gd name="connsiteX0" fmla="*/ 545691 w 1113510"/>
              <a:gd name="connsiteY0" fmla="*/ 1200100 h 1200099"/>
              <a:gd name="connsiteX1" fmla="*/ 0 w 1113510"/>
              <a:gd name="connsiteY1" fmla="*/ 287234 h 1200099"/>
              <a:gd name="connsiteX2" fmla="*/ 1113511 w 1113510"/>
              <a:gd name="connsiteY2" fmla="*/ 0 h 1200099"/>
              <a:gd name="connsiteX3" fmla="*/ 545691 w 1113510"/>
              <a:gd name="connsiteY3" fmla="*/ 1200100 h 1200099"/>
              <a:gd name="connsiteX0" fmla="*/ 302414 w 1113511"/>
              <a:gd name="connsiteY0" fmla="*/ 1688683 h 1688683"/>
              <a:gd name="connsiteX1" fmla="*/ 0 w 1113511"/>
              <a:gd name="connsiteY1" fmla="*/ 287234 h 1688683"/>
              <a:gd name="connsiteX2" fmla="*/ 1113511 w 1113511"/>
              <a:gd name="connsiteY2" fmla="*/ 0 h 1688683"/>
              <a:gd name="connsiteX3" fmla="*/ 302414 w 1113511"/>
              <a:gd name="connsiteY3" fmla="*/ 1688683 h 1688683"/>
              <a:gd name="connsiteX0" fmla="*/ 302414 w 1209070"/>
              <a:gd name="connsiteY0" fmla="*/ 1401450 h 1401450"/>
              <a:gd name="connsiteX1" fmla="*/ 0 w 1209070"/>
              <a:gd name="connsiteY1" fmla="*/ 1 h 1401450"/>
              <a:gd name="connsiteX2" fmla="*/ 1209069 w 1209070"/>
              <a:gd name="connsiteY2" fmla="*/ 699361 h 1401450"/>
              <a:gd name="connsiteX3" fmla="*/ 302414 w 1209070"/>
              <a:gd name="connsiteY3" fmla="*/ 1401450 h 1401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9070" h="1401450">
                <a:moveTo>
                  <a:pt x="302414" y="1401450"/>
                </a:moveTo>
                <a:lnTo>
                  <a:pt x="0" y="1"/>
                </a:lnTo>
                <a:lnTo>
                  <a:pt x="1209069" y="699361"/>
                </a:lnTo>
                <a:lnTo>
                  <a:pt x="302414" y="1401450"/>
                </a:lnTo>
                <a:close/>
              </a:path>
            </a:pathLst>
          </a:custGeom>
          <a:gradFill>
            <a:gsLst>
              <a:gs pos="92000">
                <a:srgbClr val="92BFB5"/>
              </a:gs>
              <a:gs pos="3000">
                <a:srgbClr val="B6D3B7"/>
              </a:gs>
            </a:gsLst>
            <a:lin ang="0" scaled="0"/>
          </a:gradFill>
          <a:ln>
            <a:noFill/>
          </a:ln>
          <a:effectLst>
            <a:outerShdw blurRad="1905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8" name="等腰三角形 21"/>
          <p:cNvSpPr/>
          <p:nvPr/>
        </p:nvSpPr>
        <p:spPr>
          <a:xfrm rot="19016716">
            <a:off x="6404298" y="1055749"/>
            <a:ext cx="493101" cy="564862"/>
          </a:xfrm>
          <a:custGeom>
            <a:avLst/>
            <a:gdLst>
              <a:gd name="connsiteX0" fmla="*/ 0 w 826718"/>
              <a:gd name="connsiteY0" fmla="*/ 851770 h 851770"/>
              <a:gd name="connsiteX1" fmla="*/ 413359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826718"/>
              <a:gd name="connsiteY0" fmla="*/ 851770 h 851770"/>
              <a:gd name="connsiteX1" fmla="*/ 37578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1127342"/>
              <a:gd name="connsiteY0" fmla="*/ 851770 h 851770"/>
              <a:gd name="connsiteX1" fmla="*/ 37578 w 1127342"/>
              <a:gd name="connsiteY1" fmla="*/ 0 h 851770"/>
              <a:gd name="connsiteX2" fmla="*/ 1127342 w 1127342"/>
              <a:gd name="connsiteY2" fmla="*/ 425885 h 851770"/>
              <a:gd name="connsiteX3" fmla="*/ 0 w 1127342"/>
              <a:gd name="connsiteY3" fmla="*/ 851770 h 851770"/>
              <a:gd name="connsiteX0" fmla="*/ 288099 w 1089764"/>
              <a:gd name="connsiteY0" fmla="*/ 801665 h 801665"/>
              <a:gd name="connsiteX1" fmla="*/ 0 w 1089764"/>
              <a:gd name="connsiteY1" fmla="*/ 0 h 801665"/>
              <a:gd name="connsiteX2" fmla="*/ 1089764 w 1089764"/>
              <a:gd name="connsiteY2" fmla="*/ 425885 h 801665"/>
              <a:gd name="connsiteX3" fmla="*/ 288099 w 1089764"/>
              <a:gd name="connsiteY3" fmla="*/ 801665 h 801665"/>
              <a:gd name="connsiteX0" fmla="*/ 75156 w 1089764"/>
              <a:gd name="connsiteY0" fmla="*/ 789139 h 789139"/>
              <a:gd name="connsiteX1" fmla="*/ 0 w 1089764"/>
              <a:gd name="connsiteY1" fmla="*/ 0 h 789139"/>
              <a:gd name="connsiteX2" fmla="*/ 1089764 w 1089764"/>
              <a:gd name="connsiteY2" fmla="*/ 425885 h 789139"/>
              <a:gd name="connsiteX3" fmla="*/ 75156 w 1089764"/>
              <a:gd name="connsiteY3" fmla="*/ 789139 h 789139"/>
              <a:gd name="connsiteX0" fmla="*/ 487232 w 1089764"/>
              <a:gd name="connsiteY0" fmla="*/ 1153500 h 1153499"/>
              <a:gd name="connsiteX1" fmla="*/ 0 w 1089764"/>
              <a:gd name="connsiteY1" fmla="*/ 0 h 1153499"/>
              <a:gd name="connsiteX2" fmla="*/ 1089764 w 1089764"/>
              <a:gd name="connsiteY2" fmla="*/ 425885 h 1153499"/>
              <a:gd name="connsiteX3" fmla="*/ 487232 w 1089764"/>
              <a:gd name="connsiteY3" fmla="*/ 1153500 h 1153499"/>
              <a:gd name="connsiteX0" fmla="*/ 545691 w 1148223"/>
              <a:gd name="connsiteY0" fmla="*/ 912867 h 912866"/>
              <a:gd name="connsiteX1" fmla="*/ 0 w 1148223"/>
              <a:gd name="connsiteY1" fmla="*/ 1 h 912866"/>
              <a:gd name="connsiteX2" fmla="*/ 1148223 w 1148223"/>
              <a:gd name="connsiteY2" fmla="*/ 185252 h 912866"/>
              <a:gd name="connsiteX3" fmla="*/ 545691 w 1148223"/>
              <a:gd name="connsiteY3" fmla="*/ 912867 h 912866"/>
              <a:gd name="connsiteX0" fmla="*/ 545691 w 1113510"/>
              <a:gd name="connsiteY0" fmla="*/ 1200100 h 1200099"/>
              <a:gd name="connsiteX1" fmla="*/ 0 w 1113510"/>
              <a:gd name="connsiteY1" fmla="*/ 287234 h 1200099"/>
              <a:gd name="connsiteX2" fmla="*/ 1113511 w 1113510"/>
              <a:gd name="connsiteY2" fmla="*/ 0 h 1200099"/>
              <a:gd name="connsiteX3" fmla="*/ 545691 w 1113510"/>
              <a:gd name="connsiteY3" fmla="*/ 1200100 h 1200099"/>
              <a:gd name="connsiteX0" fmla="*/ 302414 w 1113511"/>
              <a:gd name="connsiteY0" fmla="*/ 1688683 h 1688683"/>
              <a:gd name="connsiteX1" fmla="*/ 0 w 1113511"/>
              <a:gd name="connsiteY1" fmla="*/ 287234 h 1688683"/>
              <a:gd name="connsiteX2" fmla="*/ 1113511 w 1113511"/>
              <a:gd name="connsiteY2" fmla="*/ 0 h 1688683"/>
              <a:gd name="connsiteX3" fmla="*/ 302414 w 1113511"/>
              <a:gd name="connsiteY3" fmla="*/ 1688683 h 1688683"/>
              <a:gd name="connsiteX0" fmla="*/ 302414 w 1209070"/>
              <a:gd name="connsiteY0" fmla="*/ 1401450 h 1401450"/>
              <a:gd name="connsiteX1" fmla="*/ 0 w 1209070"/>
              <a:gd name="connsiteY1" fmla="*/ 1 h 1401450"/>
              <a:gd name="connsiteX2" fmla="*/ 1209069 w 1209070"/>
              <a:gd name="connsiteY2" fmla="*/ 699361 h 1401450"/>
              <a:gd name="connsiteX3" fmla="*/ 302414 w 1209070"/>
              <a:gd name="connsiteY3" fmla="*/ 1401450 h 1401450"/>
              <a:gd name="connsiteX0" fmla="*/ 0 w 1451958"/>
              <a:gd name="connsiteY0" fmla="*/ 699715 h 699715"/>
              <a:gd name="connsiteX1" fmla="*/ 242889 w 1451958"/>
              <a:gd name="connsiteY1" fmla="*/ 1 h 699715"/>
              <a:gd name="connsiteX2" fmla="*/ 1451958 w 1451958"/>
              <a:gd name="connsiteY2" fmla="*/ 699361 h 699715"/>
              <a:gd name="connsiteX3" fmla="*/ 0 w 1451958"/>
              <a:gd name="connsiteY3" fmla="*/ 699715 h 699715"/>
              <a:gd name="connsiteX0" fmla="*/ 0 w 732805"/>
              <a:gd name="connsiteY0" fmla="*/ 699715 h 1431177"/>
              <a:gd name="connsiteX1" fmla="*/ 242889 w 732805"/>
              <a:gd name="connsiteY1" fmla="*/ 1 h 1431177"/>
              <a:gd name="connsiteX2" fmla="*/ 732804 w 732805"/>
              <a:gd name="connsiteY2" fmla="*/ 1431176 h 1431177"/>
              <a:gd name="connsiteX3" fmla="*/ 0 w 732805"/>
              <a:gd name="connsiteY3" fmla="*/ 699715 h 14311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805" h="1431177">
                <a:moveTo>
                  <a:pt x="0" y="699715"/>
                </a:moveTo>
                <a:lnTo>
                  <a:pt x="242889" y="1"/>
                </a:lnTo>
                <a:lnTo>
                  <a:pt x="732804" y="1431176"/>
                </a:lnTo>
                <a:lnTo>
                  <a:pt x="0" y="699715"/>
                </a:lnTo>
                <a:close/>
              </a:path>
            </a:pathLst>
          </a:custGeom>
          <a:gradFill>
            <a:gsLst>
              <a:gs pos="92000">
                <a:srgbClr val="52A4AE"/>
              </a:gs>
              <a:gs pos="3000">
                <a:srgbClr val="92BFB5"/>
              </a:gs>
            </a:gsLst>
            <a:lin ang="0" scaled="0"/>
          </a:gradFill>
          <a:ln>
            <a:noFill/>
          </a:ln>
          <a:effectLst>
            <a:outerShdw blurRad="1905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9" name="等腰三角形 21"/>
          <p:cNvSpPr/>
          <p:nvPr/>
        </p:nvSpPr>
        <p:spPr>
          <a:xfrm rot="19016716">
            <a:off x="6519455" y="1855065"/>
            <a:ext cx="420702" cy="399392"/>
          </a:xfrm>
          <a:custGeom>
            <a:avLst/>
            <a:gdLst>
              <a:gd name="connsiteX0" fmla="*/ 0 w 826718"/>
              <a:gd name="connsiteY0" fmla="*/ 851770 h 851770"/>
              <a:gd name="connsiteX1" fmla="*/ 413359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826718"/>
              <a:gd name="connsiteY0" fmla="*/ 851770 h 851770"/>
              <a:gd name="connsiteX1" fmla="*/ 37578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1127342"/>
              <a:gd name="connsiteY0" fmla="*/ 851770 h 851770"/>
              <a:gd name="connsiteX1" fmla="*/ 37578 w 1127342"/>
              <a:gd name="connsiteY1" fmla="*/ 0 h 851770"/>
              <a:gd name="connsiteX2" fmla="*/ 1127342 w 1127342"/>
              <a:gd name="connsiteY2" fmla="*/ 425885 h 851770"/>
              <a:gd name="connsiteX3" fmla="*/ 0 w 1127342"/>
              <a:gd name="connsiteY3" fmla="*/ 851770 h 851770"/>
              <a:gd name="connsiteX0" fmla="*/ 288099 w 1089764"/>
              <a:gd name="connsiteY0" fmla="*/ 801665 h 801665"/>
              <a:gd name="connsiteX1" fmla="*/ 0 w 1089764"/>
              <a:gd name="connsiteY1" fmla="*/ 0 h 801665"/>
              <a:gd name="connsiteX2" fmla="*/ 1089764 w 1089764"/>
              <a:gd name="connsiteY2" fmla="*/ 425885 h 801665"/>
              <a:gd name="connsiteX3" fmla="*/ 288099 w 1089764"/>
              <a:gd name="connsiteY3" fmla="*/ 801665 h 801665"/>
              <a:gd name="connsiteX0" fmla="*/ 75156 w 1089764"/>
              <a:gd name="connsiteY0" fmla="*/ 789139 h 789139"/>
              <a:gd name="connsiteX1" fmla="*/ 0 w 1089764"/>
              <a:gd name="connsiteY1" fmla="*/ 0 h 789139"/>
              <a:gd name="connsiteX2" fmla="*/ 1089764 w 1089764"/>
              <a:gd name="connsiteY2" fmla="*/ 425885 h 789139"/>
              <a:gd name="connsiteX3" fmla="*/ 75156 w 1089764"/>
              <a:gd name="connsiteY3" fmla="*/ 789139 h 789139"/>
              <a:gd name="connsiteX0" fmla="*/ 487232 w 1089764"/>
              <a:gd name="connsiteY0" fmla="*/ 1153500 h 1153499"/>
              <a:gd name="connsiteX1" fmla="*/ 0 w 1089764"/>
              <a:gd name="connsiteY1" fmla="*/ 0 h 1153499"/>
              <a:gd name="connsiteX2" fmla="*/ 1089764 w 1089764"/>
              <a:gd name="connsiteY2" fmla="*/ 425885 h 1153499"/>
              <a:gd name="connsiteX3" fmla="*/ 487232 w 1089764"/>
              <a:gd name="connsiteY3" fmla="*/ 1153500 h 1153499"/>
              <a:gd name="connsiteX0" fmla="*/ 545691 w 1148223"/>
              <a:gd name="connsiteY0" fmla="*/ 912867 h 912866"/>
              <a:gd name="connsiteX1" fmla="*/ 0 w 1148223"/>
              <a:gd name="connsiteY1" fmla="*/ 1 h 912866"/>
              <a:gd name="connsiteX2" fmla="*/ 1148223 w 1148223"/>
              <a:gd name="connsiteY2" fmla="*/ 185252 h 912866"/>
              <a:gd name="connsiteX3" fmla="*/ 545691 w 1148223"/>
              <a:gd name="connsiteY3" fmla="*/ 912867 h 912866"/>
              <a:gd name="connsiteX0" fmla="*/ 545691 w 1113510"/>
              <a:gd name="connsiteY0" fmla="*/ 1200100 h 1200099"/>
              <a:gd name="connsiteX1" fmla="*/ 0 w 1113510"/>
              <a:gd name="connsiteY1" fmla="*/ 287234 h 1200099"/>
              <a:gd name="connsiteX2" fmla="*/ 1113511 w 1113510"/>
              <a:gd name="connsiteY2" fmla="*/ 0 h 1200099"/>
              <a:gd name="connsiteX3" fmla="*/ 545691 w 1113510"/>
              <a:gd name="connsiteY3" fmla="*/ 1200100 h 1200099"/>
              <a:gd name="connsiteX0" fmla="*/ 302414 w 1113511"/>
              <a:gd name="connsiteY0" fmla="*/ 1688683 h 1688683"/>
              <a:gd name="connsiteX1" fmla="*/ 0 w 1113511"/>
              <a:gd name="connsiteY1" fmla="*/ 287234 h 1688683"/>
              <a:gd name="connsiteX2" fmla="*/ 1113511 w 1113511"/>
              <a:gd name="connsiteY2" fmla="*/ 0 h 1688683"/>
              <a:gd name="connsiteX3" fmla="*/ 302414 w 1113511"/>
              <a:gd name="connsiteY3" fmla="*/ 1688683 h 1688683"/>
              <a:gd name="connsiteX0" fmla="*/ 302414 w 1209070"/>
              <a:gd name="connsiteY0" fmla="*/ 1401450 h 1401450"/>
              <a:gd name="connsiteX1" fmla="*/ 0 w 1209070"/>
              <a:gd name="connsiteY1" fmla="*/ 1 h 1401450"/>
              <a:gd name="connsiteX2" fmla="*/ 1209069 w 1209070"/>
              <a:gd name="connsiteY2" fmla="*/ 699361 h 1401450"/>
              <a:gd name="connsiteX3" fmla="*/ 302414 w 1209070"/>
              <a:gd name="connsiteY3" fmla="*/ 1401450 h 1401450"/>
              <a:gd name="connsiteX0" fmla="*/ 0 w 1451958"/>
              <a:gd name="connsiteY0" fmla="*/ 699715 h 699715"/>
              <a:gd name="connsiteX1" fmla="*/ 242889 w 1451958"/>
              <a:gd name="connsiteY1" fmla="*/ 1 h 699715"/>
              <a:gd name="connsiteX2" fmla="*/ 1451958 w 1451958"/>
              <a:gd name="connsiteY2" fmla="*/ 699361 h 699715"/>
              <a:gd name="connsiteX3" fmla="*/ 0 w 1451958"/>
              <a:gd name="connsiteY3" fmla="*/ 699715 h 699715"/>
              <a:gd name="connsiteX0" fmla="*/ 0 w 732805"/>
              <a:gd name="connsiteY0" fmla="*/ 699715 h 1431177"/>
              <a:gd name="connsiteX1" fmla="*/ 242889 w 732805"/>
              <a:gd name="connsiteY1" fmla="*/ 1 h 1431177"/>
              <a:gd name="connsiteX2" fmla="*/ 732804 w 732805"/>
              <a:gd name="connsiteY2" fmla="*/ 1431176 h 1431177"/>
              <a:gd name="connsiteX3" fmla="*/ 0 w 732805"/>
              <a:gd name="connsiteY3" fmla="*/ 699715 h 1431177"/>
              <a:gd name="connsiteX0" fmla="*/ 0 w 732804"/>
              <a:gd name="connsiteY0" fmla="*/ 424454 h 1155916"/>
              <a:gd name="connsiteX1" fmla="*/ 703793 w 732804"/>
              <a:gd name="connsiteY1" fmla="*/ 1 h 1155916"/>
              <a:gd name="connsiteX2" fmla="*/ 732804 w 732804"/>
              <a:gd name="connsiteY2" fmla="*/ 1155915 h 1155916"/>
              <a:gd name="connsiteX3" fmla="*/ 0 w 732804"/>
              <a:gd name="connsiteY3" fmla="*/ 424454 h 1155916"/>
              <a:gd name="connsiteX0" fmla="*/ 0 w 703794"/>
              <a:gd name="connsiteY0" fmla="*/ 424454 h 1436384"/>
              <a:gd name="connsiteX1" fmla="*/ 703793 w 703794"/>
              <a:gd name="connsiteY1" fmla="*/ 1 h 1436384"/>
              <a:gd name="connsiteX2" fmla="*/ 358875 w 703794"/>
              <a:gd name="connsiteY2" fmla="*/ 1436384 h 1436384"/>
              <a:gd name="connsiteX3" fmla="*/ 0 w 703794"/>
              <a:gd name="connsiteY3" fmla="*/ 424454 h 1436384"/>
              <a:gd name="connsiteX0" fmla="*/ 0 w 625213"/>
              <a:gd name="connsiteY0" fmla="*/ 0 h 1011930"/>
              <a:gd name="connsiteX1" fmla="*/ 625212 w 625213"/>
              <a:gd name="connsiteY1" fmla="*/ 76158 h 1011930"/>
              <a:gd name="connsiteX2" fmla="*/ 358875 w 625213"/>
              <a:gd name="connsiteY2" fmla="*/ 1011930 h 1011930"/>
              <a:gd name="connsiteX3" fmla="*/ 0 w 625213"/>
              <a:gd name="connsiteY3" fmla="*/ 0 h 10119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25213" h="1011930">
                <a:moveTo>
                  <a:pt x="0" y="0"/>
                </a:moveTo>
                <a:lnTo>
                  <a:pt x="625212" y="76158"/>
                </a:lnTo>
                <a:lnTo>
                  <a:pt x="358875" y="101193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92000">
                <a:srgbClr val="92BFB5"/>
              </a:gs>
              <a:gs pos="3000">
                <a:srgbClr val="B6D3B7"/>
              </a:gs>
            </a:gsLst>
            <a:lin ang="0" scaled="0"/>
          </a:gradFill>
          <a:ln>
            <a:noFill/>
          </a:ln>
          <a:effectLst>
            <a:outerShdw blurRad="1905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94285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4000"/>
    </mc:Choice>
    <mc:Fallback xmlns="">
      <p:transition advClick="0" advTm="400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组合 52">
            <a:extLst>
              <a:ext uri="{FF2B5EF4-FFF2-40B4-BE49-F238E27FC236}">
                <a16:creationId xmlns:a16="http://schemas.microsoft.com/office/drawing/2014/main" id="{621C470E-B5FC-4A55-84B0-E5CA3B68C7BA}"/>
              </a:ext>
            </a:extLst>
          </p:cNvPr>
          <p:cNvGrpSpPr/>
          <p:nvPr/>
        </p:nvGrpSpPr>
        <p:grpSpPr>
          <a:xfrm>
            <a:off x="199692" y="6490065"/>
            <a:ext cx="11792439" cy="87289"/>
            <a:chOff x="-1" y="4561840"/>
            <a:chExt cx="10485124" cy="101600"/>
          </a:xfrm>
          <a:gradFill>
            <a:gsLst>
              <a:gs pos="0">
                <a:srgbClr val="92BFB5"/>
              </a:gs>
              <a:gs pos="100000">
                <a:srgbClr val="52A4AE"/>
              </a:gs>
            </a:gsLst>
          </a:gradFill>
        </p:grpSpPr>
        <p:sp>
          <p:nvSpPr>
            <p:cNvPr id="54" name="矩形 53">
              <a:extLst>
                <a:ext uri="{FF2B5EF4-FFF2-40B4-BE49-F238E27FC236}">
                  <a16:creationId xmlns:a16="http://schemas.microsoft.com/office/drawing/2014/main" id="{43FFD6D5-4FFF-4A7B-B805-4E0F63E6E6ED}"/>
                </a:ext>
              </a:extLst>
            </p:cNvPr>
            <p:cNvSpPr/>
            <p:nvPr/>
          </p:nvSpPr>
          <p:spPr>
            <a:xfrm>
              <a:off x="-1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B6913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5" name="矩形 54">
              <a:extLst>
                <a:ext uri="{FF2B5EF4-FFF2-40B4-BE49-F238E27FC236}">
                  <a16:creationId xmlns:a16="http://schemas.microsoft.com/office/drawing/2014/main" id="{20A1879B-204B-42D8-A533-B3729E765BBC}"/>
                </a:ext>
              </a:extLst>
            </p:cNvPr>
            <p:cNvSpPr/>
            <p:nvPr/>
          </p:nvSpPr>
          <p:spPr>
            <a:xfrm>
              <a:off x="2621280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B6913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6" name="矩形 55">
              <a:extLst>
                <a:ext uri="{FF2B5EF4-FFF2-40B4-BE49-F238E27FC236}">
                  <a16:creationId xmlns:a16="http://schemas.microsoft.com/office/drawing/2014/main" id="{1D7EBB7D-65BB-443D-9FAD-BD41B2DE405E}"/>
                </a:ext>
              </a:extLst>
            </p:cNvPr>
            <p:cNvSpPr/>
            <p:nvPr/>
          </p:nvSpPr>
          <p:spPr>
            <a:xfrm>
              <a:off x="5242561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B6913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7" name="矩形 56">
              <a:extLst>
                <a:ext uri="{FF2B5EF4-FFF2-40B4-BE49-F238E27FC236}">
                  <a16:creationId xmlns:a16="http://schemas.microsoft.com/office/drawing/2014/main" id="{5373D392-ED7A-4FE4-A149-210797C80A50}"/>
                </a:ext>
              </a:extLst>
            </p:cNvPr>
            <p:cNvSpPr/>
            <p:nvPr/>
          </p:nvSpPr>
          <p:spPr>
            <a:xfrm>
              <a:off x="7863842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B6913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64" name="组合 63">
            <a:extLst>
              <a:ext uri="{FF2B5EF4-FFF2-40B4-BE49-F238E27FC236}">
                <a16:creationId xmlns:a16="http://schemas.microsoft.com/office/drawing/2014/main" id="{86B6586C-B211-4B58-A356-441EC4343353}"/>
              </a:ext>
            </a:extLst>
          </p:cNvPr>
          <p:cNvGrpSpPr/>
          <p:nvPr/>
        </p:nvGrpSpPr>
        <p:grpSpPr>
          <a:xfrm>
            <a:off x="199694" y="1769831"/>
            <a:ext cx="11792437" cy="116997"/>
            <a:chOff x="-1" y="4561840"/>
            <a:chExt cx="10485124" cy="101600"/>
          </a:xfrm>
          <a:gradFill>
            <a:gsLst>
              <a:gs pos="0">
                <a:srgbClr val="92BFB5"/>
              </a:gs>
              <a:gs pos="100000">
                <a:srgbClr val="52A4AE"/>
              </a:gs>
            </a:gsLst>
          </a:gradFill>
        </p:grpSpPr>
        <p:sp>
          <p:nvSpPr>
            <p:cNvPr id="65" name="矩形 64">
              <a:extLst>
                <a:ext uri="{FF2B5EF4-FFF2-40B4-BE49-F238E27FC236}">
                  <a16:creationId xmlns:a16="http://schemas.microsoft.com/office/drawing/2014/main" id="{9802CCCD-3FC0-41D7-B4E0-208BF4B12D84}"/>
                </a:ext>
              </a:extLst>
            </p:cNvPr>
            <p:cNvSpPr/>
            <p:nvPr/>
          </p:nvSpPr>
          <p:spPr>
            <a:xfrm>
              <a:off x="-1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6" name="矩形 65">
              <a:extLst>
                <a:ext uri="{FF2B5EF4-FFF2-40B4-BE49-F238E27FC236}">
                  <a16:creationId xmlns:a16="http://schemas.microsoft.com/office/drawing/2014/main" id="{3424FAB0-E395-4F07-B847-200C66C70DD1}"/>
                </a:ext>
              </a:extLst>
            </p:cNvPr>
            <p:cNvSpPr/>
            <p:nvPr/>
          </p:nvSpPr>
          <p:spPr>
            <a:xfrm>
              <a:off x="2621280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7" name="矩形 66">
              <a:extLst>
                <a:ext uri="{FF2B5EF4-FFF2-40B4-BE49-F238E27FC236}">
                  <a16:creationId xmlns:a16="http://schemas.microsoft.com/office/drawing/2014/main" id="{B36DC379-FF37-43F7-89F3-430A7F8475BE}"/>
                </a:ext>
              </a:extLst>
            </p:cNvPr>
            <p:cNvSpPr/>
            <p:nvPr/>
          </p:nvSpPr>
          <p:spPr>
            <a:xfrm>
              <a:off x="5242561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8" name="矩形 67">
              <a:extLst>
                <a:ext uri="{FF2B5EF4-FFF2-40B4-BE49-F238E27FC236}">
                  <a16:creationId xmlns:a16="http://schemas.microsoft.com/office/drawing/2014/main" id="{049878A4-0713-4A1B-AD2A-27D9AA7E2B6A}"/>
                </a:ext>
              </a:extLst>
            </p:cNvPr>
            <p:cNvSpPr/>
            <p:nvPr/>
          </p:nvSpPr>
          <p:spPr>
            <a:xfrm>
              <a:off x="7863842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27" name="文本框 26"/>
          <p:cNvSpPr txBox="1"/>
          <p:nvPr/>
        </p:nvSpPr>
        <p:spPr>
          <a:xfrm>
            <a:off x="507059" y="597133"/>
            <a:ext cx="5391219" cy="58477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lvl="0">
              <a:defRPr/>
            </a:pPr>
            <a:r>
              <a:rPr lang="en-US" altLang="zh-CN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Method-System Diagram(1/7)</a:t>
            </a:r>
            <a:endParaRPr lang="zh-CN" altLang="en-US" sz="3200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13" name="Oval 13">
            <a:extLst>
              <a:ext uri="{FF2B5EF4-FFF2-40B4-BE49-F238E27FC236}">
                <a16:creationId xmlns:a16="http://schemas.microsoft.com/office/drawing/2014/main" id="{6A288B7C-95F4-4E36-1674-949A248F41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13910" y="5876389"/>
            <a:ext cx="1956179" cy="1963221"/>
          </a:xfrm>
          <a:prstGeom prst="ellipse">
            <a:avLst/>
          </a:prstGeom>
          <a:solidFill>
            <a:srgbClr val="52A4AE"/>
          </a:solidFill>
          <a:ln>
            <a:noFill/>
          </a:ln>
        </p:spPr>
        <p:txBody>
          <a:bodyPr/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400" b="0" i="0" u="none" strike="noStrike" kern="0" cap="none" spc="0" normalizeH="0" baseline="0" noProof="0" dirty="0">
              <a:ln>
                <a:noFill/>
              </a:ln>
              <a:solidFill>
                <a:srgbClr val="5AADC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4" name="文字方塊 47">
            <a:extLst>
              <a:ext uri="{FF2B5EF4-FFF2-40B4-BE49-F238E27FC236}">
                <a16:creationId xmlns:a16="http://schemas.microsoft.com/office/drawing/2014/main" id="{C582F9BA-AFCF-66E4-C8D9-9A6832B4E3D5}"/>
              </a:ext>
            </a:extLst>
          </p:cNvPr>
          <p:cNvSpPr txBox="1"/>
          <p:nvPr/>
        </p:nvSpPr>
        <p:spPr>
          <a:xfrm>
            <a:off x="11628321" y="6299566"/>
            <a:ext cx="485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zh-TW" alt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9" name="Picture 88">
            <a:extLst>
              <a:ext uri="{FF2B5EF4-FFF2-40B4-BE49-F238E27FC236}">
                <a16:creationId xmlns:a16="http://schemas.microsoft.com/office/drawing/2014/main" id="{90300CC0-5FA3-BE9E-1EE3-3F732ECF727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67"/>
          <a:stretch/>
        </p:blipFill>
        <p:spPr>
          <a:xfrm>
            <a:off x="6273043" y="2197004"/>
            <a:ext cx="3447810" cy="3401842"/>
          </a:xfrm>
          <a:prstGeom prst="rect">
            <a:avLst/>
          </a:prstGeom>
        </p:spPr>
      </p:pic>
      <p:grpSp>
        <p:nvGrpSpPr>
          <p:cNvPr id="90" name="群組 140">
            <a:extLst>
              <a:ext uri="{FF2B5EF4-FFF2-40B4-BE49-F238E27FC236}">
                <a16:creationId xmlns:a16="http://schemas.microsoft.com/office/drawing/2014/main" id="{03AA84FF-FAD4-2CD2-BBCB-0E4B9338E900}"/>
              </a:ext>
            </a:extLst>
          </p:cNvPr>
          <p:cNvGrpSpPr/>
          <p:nvPr/>
        </p:nvGrpSpPr>
        <p:grpSpPr>
          <a:xfrm>
            <a:off x="9720853" y="3186950"/>
            <a:ext cx="2220382" cy="2011578"/>
            <a:chOff x="5292080" y="2385889"/>
            <a:chExt cx="2682143" cy="2682143"/>
          </a:xfrm>
        </p:grpSpPr>
        <p:pic>
          <p:nvPicPr>
            <p:cNvPr id="91" name="圖片 125" descr="一張含有 個人, 男人, 眼鏡, 穿著 的圖片&#10;&#10;自動產生的描述">
              <a:extLst>
                <a:ext uri="{FF2B5EF4-FFF2-40B4-BE49-F238E27FC236}">
                  <a16:creationId xmlns:a16="http://schemas.microsoft.com/office/drawing/2014/main" id="{B9979972-A1D0-EF11-D820-2B0BE2CE919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92080" y="2385889"/>
              <a:ext cx="2682143" cy="2682143"/>
            </a:xfrm>
            <a:prstGeom prst="rect">
              <a:avLst/>
            </a:prstGeom>
          </p:spPr>
        </p:pic>
        <p:sp>
          <p:nvSpPr>
            <p:cNvPr id="92" name="矩形 126">
              <a:extLst>
                <a:ext uri="{FF2B5EF4-FFF2-40B4-BE49-F238E27FC236}">
                  <a16:creationId xmlns:a16="http://schemas.microsoft.com/office/drawing/2014/main" id="{8009137B-1775-EEDC-44F0-21856454BBB7}"/>
                </a:ext>
              </a:extLst>
            </p:cNvPr>
            <p:cNvSpPr/>
            <p:nvPr/>
          </p:nvSpPr>
          <p:spPr>
            <a:xfrm>
              <a:off x="6083558" y="2814956"/>
              <a:ext cx="1032850" cy="381277"/>
            </a:xfrm>
            <a:prstGeom prst="rect">
              <a:avLst/>
            </a:prstGeom>
            <a:noFill/>
            <a:ln w="571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</p:grpSp>
      <p:pic>
        <p:nvPicPr>
          <p:cNvPr id="94" name="Picture 93">
            <a:extLst>
              <a:ext uri="{FF2B5EF4-FFF2-40B4-BE49-F238E27FC236}">
                <a16:creationId xmlns:a16="http://schemas.microsoft.com/office/drawing/2014/main" id="{8CE8B5E1-7947-1671-80B1-B3FA8C2280D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3" b="1279"/>
          <a:stretch/>
        </p:blipFill>
        <p:spPr>
          <a:xfrm>
            <a:off x="199692" y="2791743"/>
            <a:ext cx="5896220" cy="2187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695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矩形: 圓角 24">
            <a:extLst>
              <a:ext uri="{FF2B5EF4-FFF2-40B4-BE49-F238E27FC236}">
                <a16:creationId xmlns:a16="http://schemas.microsoft.com/office/drawing/2014/main" id="{4919BE19-8A7A-8FCA-6845-F1742569E681}"/>
              </a:ext>
            </a:extLst>
          </p:cNvPr>
          <p:cNvSpPr/>
          <p:nvPr/>
        </p:nvSpPr>
        <p:spPr>
          <a:xfrm>
            <a:off x="3376194" y="2543468"/>
            <a:ext cx="1951715" cy="1375170"/>
          </a:xfrm>
          <a:prstGeom prst="roundRect">
            <a:avLst>
              <a:gd name="adj" fmla="val 23932"/>
            </a:avLst>
          </a:prstGeom>
          <a:noFill/>
          <a:ln w="28575">
            <a:solidFill>
              <a:srgbClr val="52A4AE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45" name="矩形: 圓角 24">
            <a:extLst>
              <a:ext uri="{FF2B5EF4-FFF2-40B4-BE49-F238E27FC236}">
                <a16:creationId xmlns:a16="http://schemas.microsoft.com/office/drawing/2014/main" id="{2836BBF9-55AD-9735-E5D4-7ACE7E5FF97F}"/>
              </a:ext>
            </a:extLst>
          </p:cNvPr>
          <p:cNvSpPr/>
          <p:nvPr/>
        </p:nvSpPr>
        <p:spPr>
          <a:xfrm>
            <a:off x="425533" y="2516229"/>
            <a:ext cx="1951715" cy="1375170"/>
          </a:xfrm>
          <a:prstGeom prst="roundRect">
            <a:avLst>
              <a:gd name="adj" fmla="val 23932"/>
            </a:avLst>
          </a:prstGeom>
          <a:noFill/>
          <a:ln w="28575">
            <a:solidFill>
              <a:srgbClr val="52A4AE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chemeClr val="bg1"/>
              </a:solidFill>
            </a:endParaRPr>
          </a:p>
        </p:txBody>
      </p:sp>
      <p:grpSp>
        <p:nvGrpSpPr>
          <p:cNvPr id="53" name="组合 52">
            <a:extLst>
              <a:ext uri="{FF2B5EF4-FFF2-40B4-BE49-F238E27FC236}">
                <a16:creationId xmlns:a16="http://schemas.microsoft.com/office/drawing/2014/main" id="{621C470E-B5FC-4A55-84B0-E5CA3B68C7BA}"/>
              </a:ext>
            </a:extLst>
          </p:cNvPr>
          <p:cNvGrpSpPr/>
          <p:nvPr/>
        </p:nvGrpSpPr>
        <p:grpSpPr>
          <a:xfrm>
            <a:off x="199692" y="6490065"/>
            <a:ext cx="11792439" cy="87289"/>
            <a:chOff x="-1" y="4561840"/>
            <a:chExt cx="10485124" cy="101600"/>
          </a:xfrm>
          <a:gradFill>
            <a:gsLst>
              <a:gs pos="0">
                <a:srgbClr val="92BFB5"/>
              </a:gs>
              <a:gs pos="100000">
                <a:srgbClr val="52A4AE"/>
              </a:gs>
            </a:gsLst>
          </a:gradFill>
        </p:grpSpPr>
        <p:sp>
          <p:nvSpPr>
            <p:cNvPr id="54" name="矩形 53">
              <a:extLst>
                <a:ext uri="{FF2B5EF4-FFF2-40B4-BE49-F238E27FC236}">
                  <a16:creationId xmlns:a16="http://schemas.microsoft.com/office/drawing/2014/main" id="{43FFD6D5-4FFF-4A7B-B805-4E0F63E6E6ED}"/>
                </a:ext>
              </a:extLst>
            </p:cNvPr>
            <p:cNvSpPr/>
            <p:nvPr/>
          </p:nvSpPr>
          <p:spPr>
            <a:xfrm>
              <a:off x="-1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B6913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5" name="矩形 54">
              <a:extLst>
                <a:ext uri="{FF2B5EF4-FFF2-40B4-BE49-F238E27FC236}">
                  <a16:creationId xmlns:a16="http://schemas.microsoft.com/office/drawing/2014/main" id="{20A1879B-204B-42D8-A533-B3729E765BBC}"/>
                </a:ext>
              </a:extLst>
            </p:cNvPr>
            <p:cNvSpPr/>
            <p:nvPr/>
          </p:nvSpPr>
          <p:spPr>
            <a:xfrm>
              <a:off x="2621280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B6913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6" name="矩形 55">
              <a:extLst>
                <a:ext uri="{FF2B5EF4-FFF2-40B4-BE49-F238E27FC236}">
                  <a16:creationId xmlns:a16="http://schemas.microsoft.com/office/drawing/2014/main" id="{1D7EBB7D-65BB-443D-9FAD-BD41B2DE405E}"/>
                </a:ext>
              </a:extLst>
            </p:cNvPr>
            <p:cNvSpPr/>
            <p:nvPr/>
          </p:nvSpPr>
          <p:spPr>
            <a:xfrm>
              <a:off x="5242561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B6913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7" name="矩形 56">
              <a:extLst>
                <a:ext uri="{FF2B5EF4-FFF2-40B4-BE49-F238E27FC236}">
                  <a16:creationId xmlns:a16="http://schemas.microsoft.com/office/drawing/2014/main" id="{5373D392-ED7A-4FE4-A149-210797C80A50}"/>
                </a:ext>
              </a:extLst>
            </p:cNvPr>
            <p:cNvSpPr/>
            <p:nvPr/>
          </p:nvSpPr>
          <p:spPr>
            <a:xfrm>
              <a:off x="7863842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B6913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64" name="组合 63">
            <a:extLst>
              <a:ext uri="{FF2B5EF4-FFF2-40B4-BE49-F238E27FC236}">
                <a16:creationId xmlns:a16="http://schemas.microsoft.com/office/drawing/2014/main" id="{86B6586C-B211-4B58-A356-441EC4343353}"/>
              </a:ext>
            </a:extLst>
          </p:cNvPr>
          <p:cNvGrpSpPr/>
          <p:nvPr/>
        </p:nvGrpSpPr>
        <p:grpSpPr>
          <a:xfrm>
            <a:off x="199694" y="1769831"/>
            <a:ext cx="11792437" cy="116997"/>
            <a:chOff x="-1" y="4561840"/>
            <a:chExt cx="10485124" cy="101600"/>
          </a:xfrm>
          <a:gradFill>
            <a:gsLst>
              <a:gs pos="0">
                <a:srgbClr val="92BFB5"/>
              </a:gs>
              <a:gs pos="100000">
                <a:srgbClr val="52A4AE"/>
              </a:gs>
            </a:gsLst>
          </a:gradFill>
        </p:grpSpPr>
        <p:sp>
          <p:nvSpPr>
            <p:cNvPr id="65" name="矩形 64">
              <a:extLst>
                <a:ext uri="{FF2B5EF4-FFF2-40B4-BE49-F238E27FC236}">
                  <a16:creationId xmlns:a16="http://schemas.microsoft.com/office/drawing/2014/main" id="{9802CCCD-3FC0-41D7-B4E0-208BF4B12D84}"/>
                </a:ext>
              </a:extLst>
            </p:cNvPr>
            <p:cNvSpPr/>
            <p:nvPr/>
          </p:nvSpPr>
          <p:spPr>
            <a:xfrm>
              <a:off x="-1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6" name="矩形 65">
              <a:extLst>
                <a:ext uri="{FF2B5EF4-FFF2-40B4-BE49-F238E27FC236}">
                  <a16:creationId xmlns:a16="http://schemas.microsoft.com/office/drawing/2014/main" id="{3424FAB0-E395-4F07-B847-200C66C70DD1}"/>
                </a:ext>
              </a:extLst>
            </p:cNvPr>
            <p:cNvSpPr/>
            <p:nvPr/>
          </p:nvSpPr>
          <p:spPr>
            <a:xfrm>
              <a:off x="2621280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7" name="矩形 66">
              <a:extLst>
                <a:ext uri="{FF2B5EF4-FFF2-40B4-BE49-F238E27FC236}">
                  <a16:creationId xmlns:a16="http://schemas.microsoft.com/office/drawing/2014/main" id="{B36DC379-FF37-43F7-89F3-430A7F8475BE}"/>
                </a:ext>
              </a:extLst>
            </p:cNvPr>
            <p:cNvSpPr/>
            <p:nvPr/>
          </p:nvSpPr>
          <p:spPr>
            <a:xfrm>
              <a:off x="5242561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8" name="矩形 67">
              <a:extLst>
                <a:ext uri="{FF2B5EF4-FFF2-40B4-BE49-F238E27FC236}">
                  <a16:creationId xmlns:a16="http://schemas.microsoft.com/office/drawing/2014/main" id="{049878A4-0713-4A1B-AD2A-27D9AA7E2B6A}"/>
                </a:ext>
              </a:extLst>
            </p:cNvPr>
            <p:cNvSpPr/>
            <p:nvPr/>
          </p:nvSpPr>
          <p:spPr>
            <a:xfrm>
              <a:off x="7863842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27" name="文本框 26"/>
          <p:cNvSpPr txBox="1"/>
          <p:nvPr/>
        </p:nvSpPr>
        <p:spPr>
          <a:xfrm>
            <a:off x="507059" y="597133"/>
            <a:ext cx="4285147" cy="58477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lvl="0">
              <a:defRPr/>
            </a:pPr>
            <a:r>
              <a:rPr lang="en-US" altLang="zh-CN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Method-Flowchart(2/7)</a:t>
            </a:r>
            <a:endParaRPr lang="zh-CN" altLang="en-US" sz="3200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10" name="矩形: 圓角 12">
            <a:extLst>
              <a:ext uri="{FF2B5EF4-FFF2-40B4-BE49-F238E27FC236}">
                <a16:creationId xmlns:a16="http://schemas.microsoft.com/office/drawing/2014/main" id="{C6FFB62C-33CA-B307-CF37-1E2B33A0C17D}"/>
              </a:ext>
            </a:extLst>
          </p:cNvPr>
          <p:cNvSpPr/>
          <p:nvPr/>
        </p:nvSpPr>
        <p:spPr>
          <a:xfrm>
            <a:off x="614763" y="3608028"/>
            <a:ext cx="1573253" cy="742402"/>
          </a:xfrm>
          <a:prstGeom prst="roundRect">
            <a:avLst>
              <a:gd name="adj" fmla="val 23932"/>
            </a:avLst>
          </a:prstGeom>
          <a:solidFill>
            <a:srgbClr val="52A4AE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Speech</a:t>
            </a:r>
            <a:endParaRPr lang="zh-TW" altLang="en-US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矩形: 圓角 17">
            <a:extLst>
              <a:ext uri="{FF2B5EF4-FFF2-40B4-BE49-F238E27FC236}">
                <a16:creationId xmlns:a16="http://schemas.microsoft.com/office/drawing/2014/main" id="{E29FD1EF-5C0E-9903-C047-A7ABA6DEEAA0}"/>
              </a:ext>
            </a:extLst>
          </p:cNvPr>
          <p:cNvSpPr/>
          <p:nvPr/>
        </p:nvSpPr>
        <p:spPr>
          <a:xfrm>
            <a:off x="3565426" y="3608028"/>
            <a:ext cx="1573253" cy="742402"/>
          </a:xfrm>
          <a:prstGeom prst="roundRect">
            <a:avLst>
              <a:gd name="adj" fmla="val 23932"/>
            </a:avLst>
          </a:prstGeom>
          <a:solidFill>
            <a:srgbClr val="52A4AE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endParaRPr lang="zh-TW" altLang="en-US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矩形: 圓角 24">
            <a:extLst>
              <a:ext uri="{FF2B5EF4-FFF2-40B4-BE49-F238E27FC236}">
                <a16:creationId xmlns:a16="http://schemas.microsoft.com/office/drawing/2014/main" id="{89FE2918-463A-068E-FA99-34F88804A0A2}"/>
              </a:ext>
            </a:extLst>
          </p:cNvPr>
          <p:cNvSpPr/>
          <p:nvPr/>
        </p:nvSpPr>
        <p:spPr>
          <a:xfrm>
            <a:off x="4921062" y="5027416"/>
            <a:ext cx="1951715" cy="742403"/>
          </a:xfrm>
          <a:prstGeom prst="roundRect">
            <a:avLst>
              <a:gd name="adj" fmla="val 23932"/>
            </a:avLst>
          </a:prstGeom>
          <a:noFill/>
          <a:ln w="28575">
            <a:solidFill>
              <a:srgbClr val="12B789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20" name="矩形: 圓角 25">
            <a:extLst>
              <a:ext uri="{FF2B5EF4-FFF2-40B4-BE49-F238E27FC236}">
                <a16:creationId xmlns:a16="http://schemas.microsoft.com/office/drawing/2014/main" id="{E5644EC2-9655-2A97-D088-2497828DFE74}"/>
              </a:ext>
            </a:extLst>
          </p:cNvPr>
          <p:cNvSpPr/>
          <p:nvPr/>
        </p:nvSpPr>
        <p:spPr>
          <a:xfrm>
            <a:off x="2455388" y="2599047"/>
            <a:ext cx="851528" cy="499995"/>
          </a:xfrm>
          <a:prstGeom prst="roundRect">
            <a:avLst>
              <a:gd name="adj" fmla="val 23932"/>
            </a:avLst>
          </a:prstGeom>
          <a:solidFill>
            <a:srgbClr val="12B789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S2T</a:t>
            </a:r>
            <a:endParaRPr lang="zh-TW" altLang="en-US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矩形: 圓角 32">
            <a:extLst>
              <a:ext uri="{FF2B5EF4-FFF2-40B4-BE49-F238E27FC236}">
                <a16:creationId xmlns:a16="http://schemas.microsoft.com/office/drawing/2014/main" id="{CA779E67-778A-B707-2D4C-EC528D43EEBD}"/>
              </a:ext>
            </a:extLst>
          </p:cNvPr>
          <p:cNvSpPr/>
          <p:nvPr/>
        </p:nvSpPr>
        <p:spPr>
          <a:xfrm>
            <a:off x="8641880" y="4963719"/>
            <a:ext cx="1573253" cy="742402"/>
          </a:xfrm>
          <a:prstGeom prst="roundRect">
            <a:avLst>
              <a:gd name="adj" fmla="val 23932"/>
            </a:avLst>
          </a:prstGeom>
          <a:solidFill>
            <a:srgbClr val="405E62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 Glasses</a:t>
            </a:r>
          </a:p>
        </p:txBody>
      </p:sp>
      <p:sp>
        <p:nvSpPr>
          <p:cNvPr id="38" name="矩形 70">
            <a:extLst>
              <a:ext uri="{FF2B5EF4-FFF2-40B4-BE49-F238E27FC236}">
                <a16:creationId xmlns:a16="http://schemas.microsoft.com/office/drawing/2014/main" id="{6FF0F5AC-4E18-69D4-24C0-C71A265E47AD}"/>
              </a:ext>
            </a:extLst>
          </p:cNvPr>
          <p:cNvSpPr/>
          <p:nvPr/>
        </p:nvSpPr>
        <p:spPr>
          <a:xfrm>
            <a:off x="8074729" y="6069128"/>
            <a:ext cx="28777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Flow chart of overall process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9" name="直線單箭頭接點 15">
            <a:extLst>
              <a:ext uri="{FF2B5EF4-FFF2-40B4-BE49-F238E27FC236}">
                <a16:creationId xmlns:a16="http://schemas.microsoft.com/office/drawing/2014/main" id="{79903CDA-7DF7-734D-8575-D9B9E52467B4}"/>
              </a:ext>
            </a:extLst>
          </p:cNvPr>
          <p:cNvCxnSpPr>
            <a:cxnSpLocks/>
          </p:cNvCxnSpPr>
          <p:nvPr/>
        </p:nvCxnSpPr>
        <p:spPr>
          <a:xfrm>
            <a:off x="5549590" y="3231053"/>
            <a:ext cx="570439" cy="0"/>
          </a:xfrm>
          <a:prstGeom prst="straightConnector1">
            <a:avLst/>
          </a:prstGeom>
          <a:ln w="2857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單箭頭接點 15">
            <a:extLst>
              <a:ext uri="{FF2B5EF4-FFF2-40B4-BE49-F238E27FC236}">
                <a16:creationId xmlns:a16="http://schemas.microsoft.com/office/drawing/2014/main" id="{6FB0A894-0526-26B7-A4B9-CB8BDEFB58F2}"/>
              </a:ext>
            </a:extLst>
          </p:cNvPr>
          <p:cNvCxnSpPr>
            <a:cxnSpLocks/>
          </p:cNvCxnSpPr>
          <p:nvPr/>
        </p:nvCxnSpPr>
        <p:spPr>
          <a:xfrm>
            <a:off x="5834809" y="3691606"/>
            <a:ext cx="0" cy="1139902"/>
          </a:xfrm>
          <a:prstGeom prst="straightConnector1">
            <a:avLst/>
          </a:prstGeom>
          <a:ln w="28575">
            <a:solidFill>
              <a:srgbClr val="52A4AE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Elbow Connector 84">
            <a:extLst>
              <a:ext uri="{FF2B5EF4-FFF2-40B4-BE49-F238E27FC236}">
                <a16:creationId xmlns:a16="http://schemas.microsoft.com/office/drawing/2014/main" id="{1DDC10AA-B96E-07A2-A8E1-227D46292BFA}"/>
              </a:ext>
            </a:extLst>
          </p:cNvPr>
          <p:cNvCxnSpPr>
            <a:cxnSpLocks/>
          </p:cNvCxnSpPr>
          <p:nvPr/>
        </p:nvCxnSpPr>
        <p:spPr>
          <a:xfrm rot="5400000">
            <a:off x="9734507" y="4053147"/>
            <a:ext cx="468000" cy="1080000"/>
          </a:xfrm>
          <a:prstGeom prst="bentConnector3">
            <a:avLst>
              <a:gd name="adj1" fmla="val 40154"/>
            </a:avLst>
          </a:prstGeom>
          <a:ln w="2222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8" name="Oval 13">
            <a:extLst>
              <a:ext uri="{FF2B5EF4-FFF2-40B4-BE49-F238E27FC236}">
                <a16:creationId xmlns:a16="http://schemas.microsoft.com/office/drawing/2014/main" id="{5D09B897-892C-5B33-29A8-C123606653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13910" y="5876389"/>
            <a:ext cx="1956179" cy="1963221"/>
          </a:xfrm>
          <a:prstGeom prst="ellipse">
            <a:avLst/>
          </a:prstGeom>
          <a:solidFill>
            <a:srgbClr val="52A4AE"/>
          </a:solidFill>
          <a:ln>
            <a:noFill/>
          </a:ln>
        </p:spPr>
        <p:txBody>
          <a:bodyPr/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400" b="0" i="0" u="none" strike="noStrike" kern="0" cap="none" spc="0" normalizeH="0" baseline="0" noProof="0" dirty="0">
              <a:ln>
                <a:noFill/>
              </a:ln>
              <a:solidFill>
                <a:srgbClr val="5AADC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99" name="文字方塊 47">
            <a:extLst>
              <a:ext uri="{FF2B5EF4-FFF2-40B4-BE49-F238E27FC236}">
                <a16:creationId xmlns:a16="http://schemas.microsoft.com/office/drawing/2014/main" id="{69A18A35-502D-05F0-A5D0-B1E99AA92060}"/>
              </a:ext>
            </a:extLst>
          </p:cNvPr>
          <p:cNvSpPr txBox="1"/>
          <p:nvPr/>
        </p:nvSpPr>
        <p:spPr>
          <a:xfrm>
            <a:off x="11628321" y="6299566"/>
            <a:ext cx="485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zh-TW" alt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8E16662-6085-6FD0-5F9B-F6BAD5E8B4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136" y="2614665"/>
            <a:ext cx="980184" cy="1076941"/>
          </a:xfrm>
          <a:prstGeom prst="rect">
            <a:avLst/>
          </a:prstGeom>
        </p:spPr>
      </p:pic>
      <p:sp>
        <p:nvSpPr>
          <p:cNvPr id="9" name="矩形: 圓角 24">
            <a:extLst>
              <a:ext uri="{FF2B5EF4-FFF2-40B4-BE49-F238E27FC236}">
                <a16:creationId xmlns:a16="http://schemas.microsoft.com/office/drawing/2014/main" id="{AF200EE2-7335-0B80-3611-8564D6EF600D}"/>
              </a:ext>
            </a:extLst>
          </p:cNvPr>
          <p:cNvSpPr/>
          <p:nvPr/>
        </p:nvSpPr>
        <p:spPr>
          <a:xfrm>
            <a:off x="6369419" y="2545254"/>
            <a:ext cx="1951715" cy="1375170"/>
          </a:xfrm>
          <a:prstGeom prst="roundRect">
            <a:avLst>
              <a:gd name="adj" fmla="val 23932"/>
            </a:avLst>
          </a:prstGeom>
          <a:noFill/>
          <a:ln w="28575">
            <a:solidFill>
              <a:srgbClr val="52A4AE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3" name="矩形: 圓角 17">
            <a:extLst>
              <a:ext uri="{FF2B5EF4-FFF2-40B4-BE49-F238E27FC236}">
                <a16:creationId xmlns:a16="http://schemas.microsoft.com/office/drawing/2014/main" id="{56388B6E-4872-44D3-DF03-B00632395D44}"/>
              </a:ext>
            </a:extLst>
          </p:cNvPr>
          <p:cNvSpPr/>
          <p:nvPr/>
        </p:nvSpPr>
        <p:spPr>
          <a:xfrm>
            <a:off x="6558651" y="3609814"/>
            <a:ext cx="1573253" cy="742402"/>
          </a:xfrm>
          <a:prstGeom prst="roundRect">
            <a:avLst>
              <a:gd name="adj" fmla="val 23932"/>
            </a:avLst>
          </a:prstGeom>
          <a:solidFill>
            <a:srgbClr val="52A4AE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Keywords </a:t>
            </a:r>
            <a:r>
              <a:rPr lang="en-US" altLang="zh-TW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Extraction</a:t>
            </a:r>
            <a:endParaRPr lang="zh-TW" altLang="en-US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CDA3907C-5C45-7FEC-9318-86AC2D780F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775" y="2649733"/>
            <a:ext cx="932461" cy="1070449"/>
          </a:xfrm>
          <a:prstGeom prst="rect">
            <a:avLst/>
          </a:prstGeom>
        </p:spPr>
      </p:pic>
      <p:cxnSp>
        <p:nvCxnSpPr>
          <p:cNvPr id="29" name="直線單箭頭接點 15">
            <a:extLst>
              <a:ext uri="{FF2B5EF4-FFF2-40B4-BE49-F238E27FC236}">
                <a16:creationId xmlns:a16="http://schemas.microsoft.com/office/drawing/2014/main" id="{DD6B3FA0-E69A-30F0-E9D2-522E727259FA}"/>
              </a:ext>
            </a:extLst>
          </p:cNvPr>
          <p:cNvCxnSpPr>
            <a:cxnSpLocks/>
          </p:cNvCxnSpPr>
          <p:nvPr/>
        </p:nvCxnSpPr>
        <p:spPr>
          <a:xfrm>
            <a:off x="8570061" y="3218224"/>
            <a:ext cx="570439" cy="0"/>
          </a:xfrm>
          <a:prstGeom prst="straightConnector1">
            <a:avLst/>
          </a:prstGeom>
          <a:ln w="2857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矩形: 圓角 24">
            <a:extLst>
              <a:ext uri="{FF2B5EF4-FFF2-40B4-BE49-F238E27FC236}">
                <a16:creationId xmlns:a16="http://schemas.microsoft.com/office/drawing/2014/main" id="{D5F9F535-67B0-D75D-2614-2CF167933613}"/>
              </a:ext>
            </a:extLst>
          </p:cNvPr>
          <p:cNvSpPr/>
          <p:nvPr/>
        </p:nvSpPr>
        <p:spPr>
          <a:xfrm>
            <a:off x="9363192" y="2516229"/>
            <a:ext cx="2290631" cy="1375170"/>
          </a:xfrm>
          <a:prstGeom prst="roundRect">
            <a:avLst>
              <a:gd name="adj" fmla="val 23932"/>
            </a:avLst>
          </a:prstGeom>
          <a:noFill/>
          <a:ln w="28575">
            <a:solidFill>
              <a:srgbClr val="52A4AE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31" name="矩形: 圓角 17">
            <a:extLst>
              <a:ext uri="{FF2B5EF4-FFF2-40B4-BE49-F238E27FC236}">
                <a16:creationId xmlns:a16="http://schemas.microsoft.com/office/drawing/2014/main" id="{BBDCF43D-BAFD-9351-66AD-47E3115455B8}"/>
              </a:ext>
            </a:extLst>
          </p:cNvPr>
          <p:cNvSpPr/>
          <p:nvPr/>
        </p:nvSpPr>
        <p:spPr>
          <a:xfrm>
            <a:off x="9532649" y="3580111"/>
            <a:ext cx="1951716" cy="790844"/>
          </a:xfrm>
          <a:prstGeom prst="roundRect">
            <a:avLst>
              <a:gd name="adj" fmla="val 23932"/>
            </a:avLst>
          </a:prstGeom>
          <a:solidFill>
            <a:srgbClr val="52A4AE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Keyword-based Image Retrieval</a:t>
            </a:r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E7284956-03A5-1599-0218-76E3627DB94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8856" y="2649733"/>
            <a:ext cx="1423048" cy="1133991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EAD7CF71-6F5C-2FA4-23AC-0E3756484B3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3511" y="2506478"/>
            <a:ext cx="1247825" cy="1185128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A03081F0-8945-6B5E-671C-BBEEE91F1D54}"/>
              </a:ext>
            </a:extLst>
          </p:cNvPr>
          <p:cNvSpPr txBox="1"/>
          <p:nvPr/>
        </p:nvSpPr>
        <p:spPr>
          <a:xfrm>
            <a:off x="312214" y="1977285"/>
            <a:ext cx="325762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TW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Extraction Search Network</a:t>
            </a:r>
          </a:p>
        </p:txBody>
      </p:sp>
      <p:sp>
        <p:nvSpPr>
          <p:cNvPr id="40" name="矩形: 圓角 25">
            <a:extLst>
              <a:ext uri="{FF2B5EF4-FFF2-40B4-BE49-F238E27FC236}">
                <a16:creationId xmlns:a16="http://schemas.microsoft.com/office/drawing/2014/main" id="{800731C1-04F7-5CED-ACA4-1361C369979C}"/>
              </a:ext>
            </a:extLst>
          </p:cNvPr>
          <p:cNvSpPr/>
          <p:nvPr/>
        </p:nvSpPr>
        <p:spPr>
          <a:xfrm>
            <a:off x="5406756" y="2566360"/>
            <a:ext cx="887484" cy="499995"/>
          </a:xfrm>
          <a:prstGeom prst="roundRect">
            <a:avLst>
              <a:gd name="adj" fmla="val 23932"/>
            </a:avLst>
          </a:prstGeom>
          <a:solidFill>
            <a:srgbClr val="12B789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T2KE</a:t>
            </a:r>
            <a:endParaRPr lang="zh-TW" altLang="en-US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矩形: 圓角 25">
            <a:extLst>
              <a:ext uri="{FF2B5EF4-FFF2-40B4-BE49-F238E27FC236}">
                <a16:creationId xmlns:a16="http://schemas.microsoft.com/office/drawing/2014/main" id="{8546130E-7AE8-0C5C-8675-1ABF5477D5A7}"/>
              </a:ext>
            </a:extLst>
          </p:cNvPr>
          <p:cNvSpPr/>
          <p:nvPr/>
        </p:nvSpPr>
        <p:spPr>
          <a:xfrm>
            <a:off x="8392711" y="2578457"/>
            <a:ext cx="887484" cy="499995"/>
          </a:xfrm>
          <a:prstGeom prst="roundRect">
            <a:avLst>
              <a:gd name="adj" fmla="val 23932"/>
            </a:avLst>
          </a:prstGeom>
          <a:solidFill>
            <a:srgbClr val="12B789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KBIR</a:t>
            </a:r>
            <a:endParaRPr lang="zh-TW" altLang="en-US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2" name="直線單箭頭接點 15">
            <a:extLst>
              <a:ext uri="{FF2B5EF4-FFF2-40B4-BE49-F238E27FC236}">
                <a16:creationId xmlns:a16="http://schemas.microsoft.com/office/drawing/2014/main" id="{6257BB11-630E-78B3-92F9-16674D32F7D1}"/>
              </a:ext>
            </a:extLst>
          </p:cNvPr>
          <p:cNvCxnSpPr>
            <a:cxnSpLocks/>
          </p:cNvCxnSpPr>
          <p:nvPr/>
        </p:nvCxnSpPr>
        <p:spPr>
          <a:xfrm>
            <a:off x="2576882" y="3231053"/>
            <a:ext cx="570439" cy="0"/>
          </a:xfrm>
          <a:prstGeom prst="straightConnector1">
            <a:avLst/>
          </a:prstGeom>
          <a:ln w="2857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40EF4DCB-87DC-6D4C-AE67-801382DF43D7}"/>
              </a:ext>
            </a:extLst>
          </p:cNvPr>
          <p:cNvSpPr txBox="1"/>
          <p:nvPr/>
        </p:nvSpPr>
        <p:spPr>
          <a:xfrm>
            <a:off x="4870374" y="5056377"/>
            <a:ext cx="21868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RoBERTa model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Saliency Maps</a:t>
            </a:r>
          </a:p>
        </p:txBody>
      </p:sp>
    </p:spTree>
    <p:extLst>
      <p:ext uri="{BB962C8B-B14F-4D97-AF65-F5344CB8AC3E}">
        <p14:creationId xmlns:p14="http://schemas.microsoft.com/office/powerpoint/2010/main" val="1721630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组合 52">
            <a:extLst>
              <a:ext uri="{FF2B5EF4-FFF2-40B4-BE49-F238E27FC236}">
                <a16:creationId xmlns:a16="http://schemas.microsoft.com/office/drawing/2014/main" id="{621C470E-B5FC-4A55-84B0-E5CA3B68C7BA}"/>
              </a:ext>
            </a:extLst>
          </p:cNvPr>
          <p:cNvGrpSpPr/>
          <p:nvPr/>
        </p:nvGrpSpPr>
        <p:grpSpPr>
          <a:xfrm>
            <a:off x="199692" y="6490065"/>
            <a:ext cx="11792439" cy="87289"/>
            <a:chOff x="-1" y="4561840"/>
            <a:chExt cx="10485124" cy="101600"/>
          </a:xfrm>
          <a:gradFill>
            <a:gsLst>
              <a:gs pos="0">
                <a:srgbClr val="92BFB5"/>
              </a:gs>
              <a:gs pos="100000">
                <a:srgbClr val="52A4AE"/>
              </a:gs>
            </a:gsLst>
          </a:gradFill>
        </p:grpSpPr>
        <p:sp>
          <p:nvSpPr>
            <p:cNvPr id="54" name="矩形 53">
              <a:extLst>
                <a:ext uri="{FF2B5EF4-FFF2-40B4-BE49-F238E27FC236}">
                  <a16:creationId xmlns:a16="http://schemas.microsoft.com/office/drawing/2014/main" id="{43FFD6D5-4FFF-4A7B-B805-4E0F63E6E6ED}"/>
                </a:ext>
              </a:extLst>
            </p:cNvPr>
            <p:cNvSpPr/>
            <p:nvPr/>
          </p:nvSpPr>
          <p:spPr>
            <a:xfrm>
              <a:off x="-1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B6913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5" name="矩形 54">
              <a:extLst>
                <a:ext uri="{FF2B5EF4-FFF2-40B4-BE49-F238E27FC236}">
                  <a16:creationId xmlns:a16="http://schemas.microsoft.com/office/drawing/2014/main" id="{20A1879B-204B-42D8-A533-B3729E765BBC}"/>
                </a:ext>
              </a:extLst>
            </p:cNvPr>
            <p:cNvSpPr/>
            <p:nvPr/>
          </p:nvSpPr>
          <p:spPr>
            <a:xfrm>
              <a:off x="2621280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B6913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6" name="矩形 55">
              <a:extLst>
                <a:ext uri="{FF2B5EF4-FFF2-40B4-BE49-F238E27FC236}">
                  <a16:creationId xmlns:a16="http://schemas.microsoft.com/office/drawing/2014/main" id="{1D7EBB7D-65BB-443D-9FAD-BD41B2DE405E}"/>
                </a:ext>
              </a:extLst>
            </p:cNvPr>
            <p:cNvSpPr/>
            <p:nvPr/>
          </p:nvSpPr>
          <p:spPr>
            <a:xfrm>
              <a:off x="5242561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B6913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7" name="矩形 56">
              <a:extLst>
                <a:ext uri="{FF2B5EF4-FFF2-40B4-BE49-F238E27FC236}">
                  <a16:creationId xmlns:a16="http://schemas.microsoft.com/office/drawing/2014/main" id="{5373D392-ED7A-4FE4-A149-210797C80A50}"/>
                </a:ext>
              </a:extLst>
            </p:cNvPr>
            <p:cNvSpPr/>
            <p:nvPr/>
          </p:nvSpPr>
          <p:spPr>
            <a:xfrm>
              <a:off x="7863842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B6913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63" name="TextBox 72">
            <a:extLst>
              <a:ext uri="{FF2B5EF4-FFF2-40B4-BE49-F238E27FC236}">
                <a16:creationId xmlns:a16="http://schemas.microsoft.com/office/drawing/2014/main" id="{5254BD3D-40F5-4E64-B15B-1559556C1683}"/>
              </a:ext>
            </a:extLst>
          </p:cNvPr>
          <p:cNvSpPr txBox="1"/>
          <p:nvPr/>
        </p:nvSpPr>
        <p:spPr>
          <a:xfrm>
            <a:off x="1194170" y="1978176"/>
            <a:ext cx="9803484" cy="29392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  <a:p>
            <a:pPr marL="342900" indent="-342900" algn="just">
              <a:spcAft>
                <a:spcPts val="1800"/>
              </a:spcAft>
              <a:buClr>
                <a:prstClr val="black"/>
              </a:buClr>
              <a:buFont typeface="Wingdings" panose="05000000000000000000" pitchFamily="2" charset="2"/>
              <a:buChar char="Ø"/>
              <a:defRPr/>
            </a:pP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The dataset was 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self-collected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with a size of around 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100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.</a:t>
            </a:r>
            <a:endParaRPr lang="en-US" altLang="zh-TW" sz="2000" dirty="0">
              <a:solidFill>
                <a:srgbClr val="FF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914400" lvl="1" indent="-457200" algn="just">
              <a:spcAft>
                <a:spcPts val="1800"/>
              </a:spcAft>
              <a:buClr>
                <a:prstClr val="black"/>
              </a:buClr>
              <a:buFont typeface="Wingdings" panose="05000000000000000000" pitchFamily="2" charset="2"/>
              <a:buChar char="ü"/>
              <a:defRPr/>
            </a:pP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It consists of 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common phrases 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that </a:t>
            </a:r>
            <a:r>
              <a:rPr lang="en-US" altLang="zh-TW" sz="2000" dirty="0">
                <a:solidFill>
                  <a:schemeClr val="accent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patients and doctors use to communicate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, and was used to </a:t>
            </a:r>
            <a:r>
              <a:rPr lang="en-US" altLang="zh-TW" sz="2000" dirty="0">
                <a:solidFill>
                  <a:schemeClr val="accent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fine-tune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the </a:t>
            </a:r>
            <a:r>
              <a:rPr lang="en-US" altLang="zh-TW" sz="2000" dirty="0" err="1">
                <a:solidFill>
                  <a:schemeClr val="accent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RoBERTa</a:t>
            </a:r>
            <a:r>
              <a:rPr lang="en-US" altLang="zh-TW" sz="2000" dirty="0">
                <a:solidFill>
                  <a:schemeClr val="accent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model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for T2KE to be specific towards patient-doctor interactions. </a:t>
            </a:r>
          </a:p>
          <a:p>
            <a:pPr marL="342900" indent="-342900" algn="just">
              <a:spcAft>
                <a:spcPts val="1800"/>
              </a:spcAft>
              <a:buClr>
                <a:prstClr val="black"/>
              </a:buClr>
              <a:buFont typeface="Wingdings" panose="05000000000000000000" pitchFamily="2" charset="2"/>
              <a:buChar char="Ø"/>
              <a:defRPr/>
            </a:pP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We involved 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26 total participants 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to annotate keywords for the same text content. </a:t>
            </a:r>
          </a:p>
          <a:p>
            <a:pPr marL="342900" indent="-342900" algn="just">
              <a:spcAft>
                <a:spcPts val="1800"/>
              </a:spcAft>
              <a:buClr>
                <a:prstClr val="black"/>
              </a:buClr>
              <a:buFont typeface="Wingdings" panose="05000000000000000000" pitchFamily="2" charset="2"/>
              <a:buChar char="Ø"/>
              <a:defRPr/>
            </a:pPr>
            <a:endParaRPr lang="en-US" altLang="zh-TW" sz="20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grpSp>
        <p:nvGrpSpPr>
          <p:cNvPr id="64" name="组合 63">
            <a:extLst>
              <a:ext uri="{FF2B5EF4-FFF2-40B4-BE49-F238E27FC236}">
                <a16:creationId xmlns:a16="http://schemas.microsoft.com/office/drawing/2014/main" id="{86B6586C-B211-4B58-A356-441EC4343353}"/>
              </a:ext>
            </a:extLst>
          </p:cNvPr>
          <p:cNvGrpSpPr/>
          <p:nvPr/>
        </p:nvGrpSpPr>
        <p:grpSpPr>
          <a:xfrm>
            <a:off x="199694" y="1769831"/>
            <a:ext cx="11792437" cy="116997"/>
            <a:chOff x="-1" y="4561840"/>
            <a:chExt cx="10485124" cy="101600"/>
          </a:xfrm>
          <a:gradFill>
            <a:gsLst>
              <a:gs pos="0">
                <a:srgbClr val="92BFB5"/>
              </a:gs>
              <a:gs pos="100000">
                <a:srgbClr val="52A4AE"/>
              </a:gs>
            </a:gsLst>
          </a:gradFill>
        </p:grpSpPr>
        <p:sp>
          <p:nvSpPr>
            <p:cNvPr id="65" name="矩形 64">
              <a:extLst>
                <a:ext uri="{FF2B5EF4-FFF2-40B4-BE49-F238E27FC236}">
                  <a16:creationId xmlns:a16="http://schemas.microsoft.com/office/drawing/2014/main" id="{9802CCCD-3FC0-41D7-B4E0-208BF4B12D84}"/>
                </a:ext>
              </a:extLst>
            </p:cNvPr>
            <p:cNvSpPr/>
            <p:nvPr/>
          </p:nvSpPr>
          <p:spPr>
            <a:xfrm>
              <a:off x="-1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6" name="矩形 65">
              <a:extLst>
                <a:ext uri="{FF2B5EF4-FFF2-40B4-BE49-F238E27FC236}">
                  <a16:creationId xmlns:a16="http://schemas.microsoft.com/office/drawing/2014/main" id="{3424FAB0-E395-4F07-B847-200C66C70DD1}"/>
                </a:ext>
              </a:extLst>
            </p:cNvPr>
            <p:cNvSpPr/>
            <p:nvPr/>
          </p:nvSpPr>
          <p:spPr>
            <a:xfrm>
              <a:off x="2621280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7" name="矩形 66">
              <a:extLst>
                <a:ext uri="{FF2B5EF4-FFF2-40B4-BE49-F238E27FC236}">
                  <a16:creationId xmlns:a16="http://schemas.microsoft.com/office/drawing/2014/main" id="{B36DC379-FF37-43F7-89F3-430A7F8475BE}"/>
                </a:ext>
              </a:extLst>
            </p:cNvPr>
            <p:cNvSpPr/>
            <p:nvPr/>
          </p:nvSpPr>
          <p:spPr>
            <a:xfrm>
              <a:off x="5242561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8" name="矩形 67">
              <a:extLst>
                <a:ext uri="{FF2B5EF4-FFF2-40B4-BE49-F238E27FC236}">
                  <a16:creationId xmlns:a16="http://schemas.microsoft.com/office/drawing/2014/main" id="{049878A4-0713-4A1B-AD2A-27D9AA7E2B6A}"/>
                </a:ext>
              </a:extLst>
            </p:cNvPr>
            <p:cNvSpPr/>
            <p:nvPr/>
          </p:nvSpPr>
          <p:spPr>
            <a:xfrm>
              <a:off x="7863842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27" name="文本框 26"/>
          <p:cNvSpPr txBox="1"/>
          <p:nvPr/>
        </p:nvSpPr>
        <p:spPr>
          <a:xfrm>
            <a:off x="507059" y="597133"/>
            <a:ext cx="3807453" cy="58477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lvl="0">
              <a:defRPr/>
            </a:pPr>
            <a:r>
              <a:rPr lang="en-US" altLang="zh-CN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Method-Dataset(3/7)</a:t>
            </a:r>
            <a:endParaRPr lang="zh-CN" altLang="en-US" sz="3200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13" name="Oval 13">
            <a:extLst>
              <a:ext uri="{FF2B5EF4-FFF2-40B4-BE49-F238E27FC236}">
                <a16:creationId xmlns:a16="http://schemas.microsoft.com/office/drawing/2014/main" id="{6A288B7C-95F4-4E36-1674-949A248F41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13910" y="5876389"/>
            <a:ext cx="1956179" cy="1963221"/>
          </a:xfrm>
          <a:prstGeom prst="ellipse">
            <a:avLst/>
          </a:prstGeom>
          <a:solidFill>
            <a:srgbClr val="52A4AE"/>
          </a:solidFill>
          <a:ln>
            <a:noFill/>
          </a:ln>
        </p:spPr>
        <p:txBody>
          <a:bodyPr/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400" b="0" i="0" u="none" strike="noStrike" kern="0" cap="none" spc="0" normalizeH="0" baseline="0" noProof="0" dirty="0">
              <a:ln>
                <a:noFill/>
              </a:ln>
              <a:solidFill>
                <a:srgbClr val="5AADC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4" name="文字方塊 47">
            <a:extLst>
              <a:ext uri="{FF2B5EF4-FFF2-40B4-BE49-F238E27FC236}">
                <a16:creationId xmlns:a16="http://schemas.microsoft.com/office/drawing/2014/main" id="{C582F9BA-AFCF-66E4-C8D9-9A6832B4E3D5}"/>
              </a:ext>
            </a:extLst>
          </p:cNvPr>
          <p:cNvSpPr txBox="1"/>
          <p:nvPr/>
        </p:nvSpPr>
        <p:spPr>
          <a:xfrm>
            <a:off x="11628321" y="6299566"/>
            <a:ext cx="485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zh-TW" alt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0630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组合 52">
            <a:extLst>
              <a:ext uri="{FF2B5EF4-FFF2-40B4-BE49-F238E27FC236}">
                <a16:creationId xmlns:a16="http://schemas.microsoft.com/office/drawing/2014/main" id="{621C470E-B5FC-4A55-84B0-E5CA3B68C7BA}"/>
              </a:ext>
            </a:extLst>
          </p:cNvPr>
          <p:cNvGrpSpPr/>
          <p:nvPr/>
        </p:nvGrpSpPr>
        <p:grpSpPr>
          <a:xfrm>
            <a:off x="199692" y="6490065"/>
            <a:ext cx="11792439" cy="87289"/>
            <a:chOff x="-1" y="4561840"/>
            <a:chExt cx="10485124" cy="101600"/>
          </a:xfrm>
          <a:gradFill>
            <a:gsLst>
              <a:gs pos="0">
                <a:srgbClr val="92BFB5"/>
              </a:gs>
              <a:gs pos="100000">
                <a:srgbClr val="52A4AE"/>
              </a:gs>
            </a:gsLst>
          </a:gradFill>
        </p:grpSpPr>
        <p:sp>
          <p:nvSpPr>
            <p:cNvPr id="54" name="矩形 53">
              <a:extLst>
                <a:ext uri="{FF2B5EF4-FFF2-40B4-BE49-F238E27FC236}">
                  <a16:creationId xmlns:a16="http://schemas.microsoft.com/office/drawing/2014/main" id="{43FFD6D5-4FFF-4A7B-B805-4E0F63E6E6ED}"/>
                </a:ext>
              </a:extLst>
            </p:cNvPr>
            <p:cNvSpPr/>
            <p:nvPr/>
          </p:nvSpPr>
          <p:spPr>
            <a:xfrm>
              <a:off x="-1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B6913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5" name="矩形 54">
              <a:extLst>
                <a:ext uri="{FF2B5EF4-FFF2-40B4-BE49-F238E27FC236}">
                  <a16:creationId xmlns:a16="http://schemas.microsoft.com/office/drawing/2014/main" id="{20A1879B-204B-42D8-A533-B3729E765BBC}"/>
                </a:ext>
              </a:extLst>
            </p:cNvPr>
            <p:cNvSpPr/>
            <p:nvPr/>
          </p:nvSpPr>
          <p:spPr>
            <a:xfrm>
              <a:off x="2621280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B6913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6" name="矩形 55">
              <a:extLst>
                <a:ext uri="{FF2B5EF4-FFF2-40B4-BE49-F238E27FC236}">
                  <a16:creationId xmlns:a16="http://schemas.microsoft.com/office/drawing/2014/main" id="{1D7EBB7D-65BB-443D-9FAD-BD41B2DE405E}"/>
                </a:ext>
              </a:extLst>
            </p:cNvPr>
            <p:cNvSpPr/>
            <p:nvPr/>
          </p:nvSpPr>
          <p:spPr>
            <a:xfrm>
              <a:off x="5242561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B6913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7" name="矩形 56">
              <a:extLst>
                <a:ext uri="{FF2B5EF4-FFF2-40B4-BE49-F238E27FC236}">
                  <a16:creationId xmlns:a16="http://schemas.microsoft.com/office/drawing/2014/main" id="{5373D392-ED7A-4FE4-A149-210797C80A50}"/>
                </a:ext>
              </a:extLst>
            </p:cNvPr>
            <p:cNvSpPr/>
            <p:nvPr/>
          </p:nvSpPr>
          <p:spPr>
            <a:xfrm>
              <a:off x="7863842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B6913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63" name="TextBox 72">
            <a:extLst>
              <a:ext uri="{FF2B5EF4-FFF2-40B4-BE49-F238E27FC236}">
                <a16:creationId xmlns:a16="http://schemas.microsoft.com/office/drawing/2014/main" id="{5254BD3D-40F5-4E64-B15B-1559556C1683}"/>
              </a:ext>
            </a:extLst>
          </p:cNvPr>
          <p:cNvSpPr txBox="1"/>
          <p:nvPr/>
        </p:nvSpPr>
        <p:spPr>
          <a:xfrm>
            <a:off x="1194170" y="2074644"/>
            <a:ext cx="980348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  <a:p>
            <a:pPr marL="342900" indent="-342900" algn="just">
              <a:spcAft>
                <a:spcPts val="1800"/>
              </a:spcAft>
              <a:buClr>
                <a:prstClr val="black"/>
              </a:buClr>
              <a:buFont typeface="Wingdings" panose="05000000000000000000" pitchFamily="2" charset="2"/>
              <a:buChar char="Ø"/>
              <a:defRPr/>
            </a:pP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First, the </a:t>
            </a:r>
            <a:r>
              <a:rPr lang="en-US" altLang="zh-TW" sz="2000" dirty="0" err="1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ESPNet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framework 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was leveraged as the foundation to </a:t>
            </a:r>
            <a:r>
              <a:rPr lang="en-US" altLang="zh-TW" sz="2000" dirty="0">
                <a:solidFill>
                  <a:schemeClr val="accent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train an end-to-end Speech-To-Text (S2T) model. </a:t>
            </a:r>
            <a:endParaRPr lang="en-US" altLang="zh-TW" sz="2000" dirty="0">
              <a:solidFill>
                <a:srgbClr val="FF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914400" lvl="1" indent="-457200" algn="just">
              <a:spcAft>
                <a:spcPts val="1800"/>
              </a:spcAft>
              <a:buClr>
                <a:prstClr val="black"/>
              </a:buClr>
              <a:buFont typeface="Wingdings" panose="05000000000000000000" pitchFamily="2" charset="2"/>
              <a:buChar char="ü"/>
              <a:defRPr/>
            </a:pP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This framework was chosen because the primary goal is to </a:t>
            </a:r>
            <a:r>
              <a:rPr lang="en-US" altLang="zh-TW" sz="2000" dirty="0">
                <a:solidFill>
                  <a:schemeClr val="accent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convert speech input into text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without 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relying on separate components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, and </a:t>
            </a:r>
            <a:r>
              <a:rPr lang="en-US" altLang="zh-TW" sz="2000" dirty="0" err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ESPNet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does this best. </a:t>
            </a:r>
          </a:p>
          <a:p>
            <a:pPr marL="342900" indent="-342900" algn="just">
              <a:spcAft>
                <a:spcPts val="1800"/>
              </a:spcAft>
              <a:buClr>
                <a:prstClr val="black"/>
              </a:buClr>
              <a:buFont typeface="Wingdings" panose="05000000000000000000" pitchFamily="2" charset="2"/>
              <a:buChar char="Ø"/>
              <a:defRPr/>
            </a:pP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This streamlines the </a:t>
            </a:r>
            <a:r>
              <a:rPr lang="en-US" altLang="zh-TW" sz="2000" dirty="0">
                <a:solidFill>
                  <a:schemeClr val="accent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system construction process 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and achieves 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S2T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functionality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. </a:t>
            </a:r>
          </a:p>
        </p:txBody>
      </p:sp>
      <p:grpSp>
        <p:nvGrpSpPr>
          <p:cNvPr id="64" name="组合 63">
            <a:extLst>
              <a:ext uri="{FF2B5EF4-FFF2-40B4-BE49-F238E27FC236}">
                <a16:creationId xmlns:a16="http://schemas.microsoft.com/office/drawing/2014/main" id="{86B6586C-B211-4B58-A356-441EC4343353}"/>
              </a:ext>
            </a:extLst>
          </p:cNvPr>
          <p:cNvGrpSpPr/>
          <p:nvPr/>
        </p:nvGrpSpPr>
        <p:grpSpPr>
          <a:xfrm>
            <a:off x="199694" y="1769831"/>
            <a:ext cx="11792437" cy="116997"/>
            <a:chOff x="-1" y="4561840"/>
            <a:chExt cx="10485124" cy="101600"/>
          </a:xfrm>
          <a:gradFill>
            <a:gsLst>
              <a:gs pos="0">
                <a:srgbClr val="92BFB5"/>
              </a:gs>
              <a:gs pos="100000">
                <a:srgbClr val="52A4AE"/>
              </a:gs>
            </a:gsLst>
          </a:gradFill>
        </p:grpSpPr>
        <p:sp>
          <p:nvSpPr>
            <p:cNvPr id="65" name="矩形 64">
              <a:extLst>
                <a:ext uri="{FF2B5EF4-FFF2-40B4-BE49-F238E27FC236}">
                  <a16:creationId xmlns:a16="http://schemas.microsoft.com/office/drawing/2014/main" id="{9802CCCD-3FC0-41D7-B4E0-208BF4B12D84}"/>
                </a:ext>
              </a:extLst>
            </p:cNvPr>
            <p:cNvSpPr/>
            <p:nvPr/>
          </p:nvSpPr>
          <p:spPr>
            <a:xfrm>
              <a:off x="-1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6" name="矩形 65">
              <a:extLst>
                <a:ext uri="{FF2B5EF4-FFF2-40B4-BE49-F238E27FC236}">
                  <a16:creationId xmlns:a16="http://schemas.microsoft.com/office/drawing/2014/main" id="{3424FAB0-E395-4F07-B847-200C66C70DD1}"/>
                </a:ext>
              </a:extLst>
            </p:cNvPr>
            <p:cNvSpPr/>
            <p:nvPr/>
          </p:nvSpPr>
          <p:spPr>
            <a:xfrm>
              <a:off x="2621280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7" name="矩形 66">
              <a:extLst>
                <a:ext uri="{FF2B5EF4-FFF2-40B4-BE49-F238E27FC236}">
                  <a16:creationId xmlns:a16="http://schemas.microsoft.com/office/drawing/2014/main" id="{B36DC379-FF37-43F7-89F3-430A7F8475BE}"/>
                </a:ext>
              </a:extLst>
            </p:cNvPr>
            <p:cNvSpPr/>
            <p:nvPr/>
          </p:nvSpPr>
          <p:spPr>
            <a:xfrm>
              <a:off x="5242561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8" name="矩形 67">
              <a:extLst>
                <a:ext uri="{FF2B5EF4-FFF2-40B4-BE49-F238E27FC236}">
                  <a16:creationId xmlns:a16="http://schemas.microsoft.com/office/drawing/2014/main" id="{049878A4-0713-4A1B-AD2A-27D9AA7E2B6A}"/>
                </a:ext>
              </a:extLst>
            </p:cNvPr>
            <p:cNvSpPr/>
            <p:nvPr/>
          </p:nvSpPr>
          <p:spPr>
            <a:xfrm>
              <a:off x="7863842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27" name="文本框 26"/>
          <p:cNvSpPr txBox="1"/>
          <p:nvPr/>
        </p:nvSpPr>
        <p:spPr>
          <a:xfrm>
            <a:off x="507059" y="597133"/>
            <a:ext cx="5015860" cy="58477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lvl="0">
              <a:defRPr/>
            </a:pPr>
            <a:r>
              <a:rPr lang="en-US" altLang="zh-CN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Method-Speech to Text(4/7)</a:t>
            </a:r>
            <a:endParaRPr lang="zh-CN" altLang="en-US" sz="3200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12" name="Oval 13">
            <a:extLst>
              <a:ext uri="{FF2B5EF4-FFF2-40B4-BE49-F238E27FC236}">
                <a16:creationId xmlns:a16="http://schemas.microsoft.com/office/drawing/2014/main" id="{7425A8E7-011B-4493-D32B-9AD9FE71FC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13910" y="5876389"/>
            <a:ext cx="1956179" cy="1963221"/>
          </a:xfrm>
          <a:prstGeom prst="ellipse">
            <a:avLst/>
          </a:prstGeom>
          <a:solidFill>
            <a:srgbClr val="52A4AE"/>
          </a:solidFill>
          <a:ln>
            <a:noFill/>
          </a:ln>
        </p:spPr>
        <p:txBody>
          <a:bodyPr/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400" b="0" i="0" u="none" strike="noStrike" kern="0" cap="none" spc="0" normalizeH="0" baseline="0" noProof="0" dirty="0">
              <a:ln>
                <a:noFill/>
              </a:ln>
              <a:solidFill>
                <a:srgbClr val="5AADC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3" name="文字方塊 47">
            <a:extLst>
              <a:ext uri="{FF2B5EF4-FFF2-40B4-BE49-F238E27FC236}">
                <a16:creationId xmlns:a16="http://schemas.microsoft.com/office/drawing/2014/main" id="{7E9909B8-7429-1D3A-A11D-97D4288A041F}"/>
              </a:ext>
            </a:extLst>
          </p:cNvPr>
          <p:cNvSpPr txBox="1"/>
          <p:nvPr/>
        </p:nvSpPr>
        <p:spPr>
          <a:xfrm>
            <a:off x="11628321" y="6299566"/>
            <a:ext cx="485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endParaRPr lang="zh-TW" alt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0724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组合 52">
            <a:extLst>
              <a:ext uri="{FF2B5EF4-FFF2-40B4-BE49-F238E27FC236}">
                <a16:creationId xmlns:a16="http://schemas.microsoft.com/office/drawing/2014/main" id="{621C470E-B5FC-4A55-84B0-E5CA3B68C7BA}"/>
              </a:ext>
            </a:extLst>
          </p:cNvPr>
          <p:cNvGrpSpPr/>
          <p:nvPr/>
        </p:nvGrpSpPr>
        <p:grpSpPr>
          <a:xfrm>
            <a:off x="199692" y="6490065"/>
            <a:ext cx="11792439" cy="87289"/>
            <a:chOff x="-1" y="4561840"/>
            <a:chExt cx="10485124" cy="101600"/>
          </a:xfrm>
          <a:gradFill>
            <a:gsLst>
              <a:gs pos="0">
                <a:srgbClr val="92BFB5"/>
              </a:gs>
              <a:gs pos="100000">
                <a:srgbClr val="52A4AE"/>
              </a:gs>
            </a:gsLst>
          </a:gradFill>
        </p:grpSpPr>
        <p:sp>
          <p:nvSpPr>
            <p:cNvPr id="54" name="矩形 53">
              <a:extLst>
                <a:ext uri="{FF2B5EF4-FFF2-40B4-BE49-F238E27FC236}">
                  <a16:creationId xmlns:a16="http://schemas.microsoft.com/office/drawing/2014/main" id="{43FFD6D5-4FFF-4A7B-B805-4E0F63E6E6ED}"/>
                </a:ext>
              </a:extLst>
            </p:cNvPr>
            <p:cNvSpPr/>
            <p:nvPr/>
          </p:nvSpPr>
          <p:spPr>
            <a:xfrm>
              <a:off x="-1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B6913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5" name="矩形 54">
              <a:extLst>
                <a:ext uri="{FF2B5EF4-FFF2-40B4-BE49-F238E27FC236}">
                  <a16:creationId xmlns:a16="http://schemas.microsoft.com/office/drawing/2014/main" id="{20A1879B-204B-42D8-A533-B3729E765BBC}"/>
                </a:ext>
              </a:extLst>
            </p:cNvPr>
            <p:cNvSpPr/>
            <p:nvPr/>
          </p:nvSpPr>
          <p:spPr>
            <a:xfrm>
              <a:off x="2621280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B6913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6" name="矩形 55">
              <a:extLst>
                <a:ext uri="{FF2B5EF4-FFF2-40B4-BE49-F238E27FC236}">
                  <a16:creationId xmlns:a16="http://schemas.microsoft.com/office/drawing/2014/main" id="{1D7EBB7D-65BB-443D-9FAD-BD41B2DE405E}"/>
                </a:ext>
              </a:extLst>
            </p:cNvPr>
            <p:cNvSpPr/>
            <p:nvPr/>
          </p:nvSpPr>
          <p:spPr>
            <a:xfrm>
              <a:off x="5242561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B6913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7" name="矩形 56">
              <a:extLst>
                <a:ext uri="{FF2B5EF4-FFF2-40B4-BE49-F238E27FC236}">
                  <a16:creationId xmlns:a16="http://schemas.microsoft.com/office/drawing/2014/main" id="{5373D392-ED7A-4FE4-A149-210797C80A50}"/>
                </a:ext>
              </a:extLst>
            </p:cNvPr>
            <p:cNvSpPr/>
            <p:nvPr/>
          </p:nvSpPr>
          <p:spPr>
            <a:xfrm>
              <a:off x="7863842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B6913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63" name="TextBox 72">
            <a:extLst>
              <a:ext uri="{FF2B5EF4-FFF2-40B4-BE49-F238E27FC236}">
                <a16:creationId xmlns:a16="http://schemas.microsoft.com/office/drawing/2014/main" id="{5254BD3D-40F5-4E64-B15B-1559556C1683}"/>
              </a:ext>
            </a:extLst>
          </p:cNvPr>
          <p:cNvSpPr txBox="1"/>
          <p:nvPr/>
        </p:nvSpPr>
        <p:spPr>
          <a:xfrm>
            <a:off x="1194170" y="2074644"/>
            <a:ext cx="9803484" cy="29392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  <a:p>
            <a:pPr marL="342900" indent="-342900" algn="just">
              <a:spcAft>
                <a:spcPts val="1800"/>
              </a:spcAft>
              <a:buClr>
                <a:prstClr val="black"/>
              </a:buClr>
              <a:buFont typeface="Wingdings" panose="05000000000000000000" pitchFamily="2" charset="2"/>
              <a:buChar char="Ø"/>
              <a:defRPr/>
            </a:pP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Pretrained weights of a </a:t>
            </a:r>
            <a:r>
              <a:rPr lang="en-US" altLang="zh-TW" sz="2000" dirty="0" err="1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RoBERTa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model 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were employed as </a:t>
            </a:r>
            <a:r>
              <a:rPr lang="en-US" altLang="zh-TW" sz="2000" dirty="0">
                <a:solidFill>
                  <a:schemeClr val="accent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initial weights 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and were </a:t>
            </a:r>
            <a:r>
              <a:rPr lang="en-US" altLang="zh-TW" sz="2000" dirty="0">
                <a:solidFill>
                  <a:schemeClr val="accent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fine-tuned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in order to be </a:t>
            </a:r>
            <a:r>
              <a:rPr lang="en-US" altLang="zh-TW" sz="2000" dirty="0">
                <a:solidFill>
                  <a:schemeClr val="accent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specific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for </a:t>
            </a:r>
            <a:r>
              <a:rPr lang="en-US" altLang="zh-TW" sz="2000" dirty="0">
                <a:solidFill>
                  <a:schemeClr val="accent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communication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between doctors and the hearing-impaired. </a:t>
            </a:r>
          </a:p>
          <a:p>
            <a:pPr marL="342900" indent="-342900" algn="just">
              <a:spcAft>
                <a:spcPts val="1800"/>
              </a:spcAft>
              <a:buClr>
                <a:prstClr val="black"/>
              </a:buClr>
              <a:buFont typeface="Wingdings" panose="05000000000000000000" pitchFamily="2" charset="2"/>
              <a:buChar char="Ø"/>
              <a:defRPr/>
            </a:pP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Saliency Maps 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were utilized to </a:t>
            </a:r>
            <a:r>
              <a:rPr lang="en-US" altLang="zh-TW" sz="2000" dirty="0">
                <a:solidFill>
                  <a:schemeClr val="accent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obtain gradients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for each </a:t>
            </a:r>
            <a:r>
              <a:rPr lang="en-US" altLang="zh-TW" sz="2000" dirty="0">
                <a:solidFill>
                  <a:schemeClr val="accent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input token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, categorizing sentences with </a:t>
            </a:r>
            <a:r>
              <a:rPr lang="en-US" altLang="zh-TW" sz="2000" dirty="0">
                <a:solidFill>
                  <a:schemeClr val="accent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location-related content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. </a:t>
            </a:r>
            <a:endParaRPr lang="en-US" altLang="zh-TW" sz="2000" dirty="0">
              <a:solidFill>
                <a:schemeClr val="accent5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914400" lvl="1" indent="-457200" algn="just">
              <a:spcAft>
                <a:spcPts val="1800"/>
              </a:spcAft>
              <a:buClr>
                <a:prstClr val="black"/>
              </a:buClr>
              <a:buFont typeface="Wingdings" panose="05000000000000000000" pitchFamily="2" charset="2"/>
              <a:buChar char="ü"/>
              <a:defRPr/>
            </a:pPr>
            <a:r>
              <a:rPr lang="en-US" altLang="zh-TW" sz="2000" dirty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Keywords with 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high probabilities</a:t>
            </a:r>
            <a:r>
              <a:rPr lang="en-US" altLang="zh-TW" sz="2000" dirty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were extracted. </a:t>
            </a:r>
          </a:p>
          <a:p>
            <a:pPr marL="914400" lvl="1" indent="-457200" algn="just">
              <a:spcAft>
                <a:spcPts val="1800"/>
              </a:spcAft>
              <a:buClr>
                <a:prstClr val="black"/>
              </a:buClr>
              <a:buFont typeface="Wingdings" panose="05000000000000000000" pitchFamily="2" charset="2"/>
              <a:buChar char="ü"/>
              <a:defRPr/>
            </a:pPr>
            <a:r>
              <a:rPr lang="en-US" altLang="zh-TW" sz="2000" dirty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The extracted keywords were based on what the 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26 participants </a:t>
            </a:r>
            <a:r>
              <a:rPr lang="en-US" altLang="zh-TW" sz="2000" dirty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selected as keywords. </a:t>
            </a:r>
            <a:endParaRPr lang="en-US" altLang="zh-TW" sz="2000" dirty="0">
              <a:solidFill>
                <a:schemeClr val="accent5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grpSp>
        <p:nvGrpSpPr>
          <p:cNvPr id="64" name="组合 63">
            <a:extLst>
              <a:ext uri="{FF2B5EF4-FFF2-40B4-BE49-F238E27FC236}">
                <a16:creationId xmlns:a16="http://schemas.microsoft.com/office/drawing/2014/main" id="{86B6586C-B211-4B58-A356-441EC4343353}"/>
              </a:ext>
            </a:extLst>
          </p:cNvPr>
          <p:cNvGrpSpPr/>
          <p:nvPr/>
        </p:nvGrpSpPr>
        <p:grpSpPr>
          <a:xfrm>
            <a:off x="199694" y="1769831"/>
            <a:ext cx="11792437" cy="116997"/>
            <a:chOff x="-1" y="4561840"/>
            <a:chExt cx="10485124" cy="101600"/>
          </a:xfrm>
          <a:gradFill>
            <a:gsLst>
              <a:gs pos="0">
                <a:srgbClr val="92BFB5"/>
              </a:gs>
              <a:gs pos="100000">
                <a:srgbClr val="52A4AE"/>
              </a:gs>
            </a:gsLst>
          </a:gradFill>
        </p:grpSpPr>
        <p:sp>
          <p:nvSpPr>
            <p:cNvPr id="65" name="矩形 64">
              <a:extLst>
                <a:ext uri="{FF2B5EF4-FFF2-40B4-BE49-F238E27FC236}">
                  <a16:creationId xmlns:a16="http://schemas.microsoft.com/office/drawing/2014/main" id="{9802CCCD-3FC0-41D7-B4E0-208BF4B12D84}"/>
                </a:ext>
              </a:extLst>
            </p:cNvPr>
            <p:cNvSpPr/>
            <p:nvPr/>
          </p:nvSpPr>
          <p:spPr>
            <a:xfrm>
              <a:off x="-1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6" name="矩形 65">
              <a:extLst>
                <a:ext uri="{FF2B5EF4-FFF2-40B4-BE49-F238E27FC236}">
                  <a16:creationId xmlns:a16="http://schemas.microsoft.com/office/drawing/2014/main" id="{3424FAB0-E395-4F07-B847-200C66C70DD1}"/>
                </a:ext>
              </a:extLst>
            </p:cNvPr>
            <p:cNvSpPr/>
            <p:nvPr/>
          </p:nvSpPr>
          <p:spPr>
            <a:xfrm>
              <a:off x="2621280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7" name="矩形 66">
              <a:extLst>
                <a:ext uri="{FF2B5EF4-FFF2-40B4-BE49-F238E27FC236}">
                  <a16:creationId xmlns:a16="http://schemas.microsoft.com/office/drawing/2014/main" id="{B36DC379-FF37-43F7-89F3-430A7F8475BE}"/>
                </a:ext>
              </a:extLst>
            </p:cNvPr>
            <p:cNvSpPr/>
            <p:nvPr/>
          </p:nvSpPr>
          <p:spPr>
            <a:xfrm>
              <a:off x="5242561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8" name="矩形 67">
              <a:extLst>
                <a:ext uri="{FF2B5EF4-FFF2-40B4-BE49-F238E27FC236}">
                  <a16:creationId xmlns:a16="http://schemas.microsoft.com/office/drawing/2014/main" id="{049878A4-0713-4A1B-AD2A-27D9AA7E2B6A}"/>
                </a:ext>
              </a:extLst>
            </p:cNvPr>
            <p:cNvSpPr/>
            <p:nvPr/>
          </p:nvSpPr>
          <p:spPr>
            <a:xfrm>
              <a:off x="7863842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27" name="文本框 26"/>
          <p:cNvSpPr txBox="1"/>
          <p:nvPr/>
        </p:nvSpPr>
        <p:spPr>
          <a:xfrm>
            <a:off x="507059" y="597133"/>
            <a:ext cx="7382919" cy="58477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lvl="0">
              <a:defRPr/>
            </a:pPr>
            <a:r>
              <a:rPr lang="en-US" altLang="zh-CN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Method-Text to Keyword Extraction(5/7)</a:t>
            </a:r>
            <a:endParaRPr lang="zh-CN" altLang="en-US" sz="3200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7" name="文字方塊 1">
            <a:extLst>
              <a:ext uri="{FF2B5EF4-FFF2-40B4-BE49-F238E27FC236}">
                <a16:creationId xmlns:a16="http://schemas.microsoft.com/office/drawing/2014/main" id="{2B299B90-823A-A64E-4088-5AE7B877A411}"/>
              </a:ext>
            </a:extLst>
          </p:cNvPr>
          <p:cNvSpPr txBox="1"/>
          <p:nvPr/>
        </p:nvSpPr>
        <p:spPr>
          <a:xfrm>
            <a:off x="1420582" y="1140267"/>
            <a:ext cx="266653" cy="2745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70%</a:t>
            </a:r>
            <a:endParaRPr lang="zh-TW" altLang="en-US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A05CC163-6BDA-0E05-126C-8FAF8A6F54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13910" y="5876389"/>
            <a:ext cx="1956179" cy="1963221"/>
          </a:xfrm>
          <a:prstGeom prst="ellipse">
            <a:avLst/>
          </a:prstGeom>
          <a:solidFill>
            <a:srgbClr val="52A4AE"/>
          </a:solidFill>
          <a:ln>
            <a:noFill/>
          </a:ln>
        </p:spPr>
        <p:txBody>
          <a:bodyPr/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400" b="0" i="0" u="none" strike="noStrike" kern="0" cap="none" spc="0" normalizeH="0" baseline="0" noProof="0" dirty="0">
              <a:ln>
                <a:noFill/>
              </a:ln>
              <a:solidFill>
                <a:srgbClr val="5AADC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5" name="文字方塊 47">
            <a:extLst>
              <a:ext uri="{FF2B5EF4-FFF2-40B4-BE49-F238E27FC236}">
                <a16:creationId xmlns:a16="http://schemas.microsoft.com/office/drawing/2014/main" id="{77499C8A-B3BC-63EE-5922-952FB055EF8F}"/>
              </a:ext>
            </a:extLst>
          </p:cNvPr>
          <p:cNvSpPr txBox="1"/>
          <p:nvPr/>
        </p:nvSpPr>
        <p:spPr>
          <a:xfrm>
            <a:off x="11628321" y="6299566"/>
            <a:ext cx="485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zh-TW" alt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2895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组合 52">
            <a:extLst>
              <a:ext uri="{FF2B5EF4-FFF2-40B4-BE49-F238E27FC236}">
                <a16:creationId xmlns:a16="http://schemas.microsoft.com/office/drawing/2014/main" id="{621C470E-B5FC-4A55-84B0-E5CA3B68C7BA}"/>
              </a:ext>
            </a:extLst>
          </p:cNvPr>
          <p:cNvGrpSpPr/>
          <p:nvPr/>
        </p:nvGrpSpPr>
        <p:grpSpPr>
          <a:xfrm>
            <a:off x="199692" y="6490065"/>
            <a:ext cx="11792439" cy="87289"/>
            <a:chOff x="-1" y="4561840"/>
            <a:chExt cx="10485124" cy="101600"/>
          </a:xfrm>
          <a:gradFill>
            <a:gsLst>
              <a:gs pos="0">
                <a:srgbClr val="92BFB5"/>
              </a:gs>
              <a:gs pos="100000">
                <a:srgbClr val="52A4AE"/>
              </a:gs>
            </a:gsLst>
          </a:gradFill>
        </p:grpSpPr>
        <p:sp>
          <p:nvSpPr>
            <p:cNvPr id="54" name="矩形 53">
              <a:extLst>
                <a:ext uri="{FF2B5EF4-FFF2-40B4-BE49-F238E27FC236}">
                  <a16:creationId xmlns:a16="http://schemas.microsoft.com/office/drawing/2014/main" id="{43FFD6D5-4FFF-4A7B-B805-4E0F63E6E6ED}"/>
                </a:ext>
              </a:extLst>
            </p:cNvPr>
            <p:cNvSpPr/>
            <p:nvPr/>
          </p:nvSpPr>
          <p:spPr>
            <a:xfrm>
              <a:off x="-1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B6913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5" name="矩形 54">
              <a:extLst>
                <a:ext uri="{FF2B5EF4-FFF2-40B4-BE49-F238E27FC236}">
                  <a16:creationId xmlns:a16="http://schemas.microsoft.com/office/drawing/2014/main" id="{20A1879B-204B-42D8-A533-B3729E765BBC}"/>
                </a:ext>
              </a:extLst>
            </p:cNvPr>
            <p:cNvSpPr/>
            <p:nvPr/>
          </p:nvSpPr>
          <p:spPr>
            <a:xfrm>
              <a:off x="2621280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B6913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6" name="矩形 55">
              <a:extLst>
                <a:ext uri="{FF2B5EF4-FFF2-40B4-BE49-F238E27FC236}">
                  <a16:creationId xmlns:a16="http://schemas.microsoft.com/office/drawing/2014/main" id="{1D7EBB7D-65BB-443D-9FAD-BD41B2DE405E}"/>
                </a:ext>
              </a:extLst>
            </p:cNvPr>
            <p:cNvSpPr/>
            <p:nvPr/>
          </p:nvSpPr>
          <p:spPr>
            <a:xfrm>
              <a:off x="5242561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B6913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7" name="矩形 56">
              <a:extLst>
                <a:ext uri="{FF2B5EF4-FFF2-40B4-BE49-F238E27FC236}">
                  <a16:creationId xmlns:a16="http://schemas.microsoft.com/office/drawing/2014/main" id="{5373D392-ED7A-4FE4-A149-210797C80A50}"/>
                </a:ext>
              </a:extLst>
            </p:cNvPr>
            <p:cNvSpPr/>
            <p:nvPr/>
          </p:nvSpPr>
          <p:spPr>
            <a:xfrm>
              <a:off x="7863842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B6913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63" name="TextBox 72">
            <a:extLst>
              <a:ext uri="{FF2B5EF4-FFF2-40B4-BE49-F238E27FC236}">
                <a16:creationId xmlns:a16="http://schemas.microsoft.com/office/drawing/2014/main" id="{5254BD3D-40F5-4E64-B15B-1559556C1683}"/>
              </a:ext>
            </a:extLst>
          </p:cNvPr>
          <p:cNvSpPr txBox="1"/>
          <p:nvPr/>
        </p:nvSpPr>
        <p:spPr>
          <a:xfrm>
            <a:off x="1194170" y="2074644"/>
            <a:ext cx="980348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  <a:p>
            <a:pPr marL="342900" indent="-342900" algn="just">
              <a:spcAft>
                <a:spcPts val="1800"/>
              </a:spcAft>
              <a:buClr>
                <a:prstClr val="black"/>
              </a:buClr>
              <a:buFont typeface="Wingdings" panose="05000000000000000000" pitchFamily="2" charset="2"/>
              <a:buChar char="Ø"/>
              <a:defRPr/>
            </a:pP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The </a:t>
            </a:r>
            <a:r>
              <a:rPr lang="en-US" altLang="zh-TW" sz="2000" dirty="0" err="1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Softmax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activation function 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was applied at the </a:t>
            </a:r>
            <a:r>
              <a:rPr lang="en-US" altLang="zh-TW" sz="2000" dirty="0">
                <a:solidFill>
                  <a:schemeClr val="accent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output layer 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to </a:t>
            </a:r>
            <a:r>
              <a:rPr lang="en-US" altLang="zh-TW" sz="2000" dirty="0">
                <a:solidFill>
                  <a:schemeClr val="accent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label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and </a:t>
            </a:r>
            <a:r>
              <a:rPr lang="en-US" altLang="zh-TW" sz="2000" dirty="0">
                <a:solidFill>
                  <a:schemeClr val="accent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extract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keywords with </a:t>
            </a:r>
            <a:r>
              <a:rPr lang="en-US" altLang="zh-TW" sz="2000" dirty="0">
                <a:solidFill>
                  <a:schemeClr val="accent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high probabilities. </a:t>
            </a:r>
          </a:p>
          <a:p>
            <a:pPr marL="914400" lvl="1" indent="-457200" algn="just">
              <a:spcAft>
                <a:spcPts val="1800"/>
              </a:spcAft>
              <a:buClr>
                <a:prstClr val="black"/>
              </a:buClr>
              <a:buFont typeface="Wingdings" panose="05000000000000000000" pitchFamily="2" charset="2"/>
              <a:buChar char="ü"/>
              <a:defRPr/>
            </a:pPr>
            <a:r>
              <a:rPr lang="en-US" altLang="zh-TW" sz="2000" dirty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This was chosen because it is 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multi-class</a:t>
            </a:r>
            <a:r>
              <a:rPr lang="en-US" altLang="zh-TW" sz="2000" dirty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, meaning that it produces a </a:t>
            </a:r>
            <a:r>
              <a:rPr lang="en-US" altLang="zh-TW" sz="2000" dirty="0">
                <a:solidFill>
                  <a:schemeClr val="accent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probability distribution</a:t>
            </a:r>
            <a:r>
              <a:rPr lang="en-US" altLang="zh-TW" sz="2000" dirty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across multiple classes. </a:t>
            </a:r>
          </a:p>
          <a:p>
            <a:pPr marL="914400" lvl="1" indent="-457200" algn="just">
              <a:spcAft>
                <a:spcPts val="1800"/>
              </a:spcAft>
              <a:buClr>
                <a:prstClr val="black"/>
              </a:buClr>
              <a:buFont typeface="Wingdings" panose="05000000000000000000" pitchFamily="2" charset="2"/>
              <a:buChar char="ü"/>
              <a:defRPr/>
            </a:pPr>
            <a:r>
              <a:rPr lang="en-US" altLang="zh-TW" sz="2000" dirty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Our goal is to assign probabilities to </a:t>
            </a:r>
            <a:r>
              <a:rPr lang="en-US" altLang="zh-TW" sz="2000" dirty="0">
                <a:solidFill>
                  <a:schemeClr val="accent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different keywords</a:t>
            </a:r>
            <a:r>
              <a:rPr lang="en-US" altLang="zh-TW" sz="2000" dirty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, making this most </a:t>
            </a:r>
            <a:r>
              <a:rPr lang="en-US" altLang="zh-TW" sz="2000" dirty="0">
                <a:solidFill>
                  <a:schemeClr val="accent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suitable</a:t>
            </a:r>
            <a:r>
              <a:rPr lang="en-US" altLang="zh-TW" sz="2000" dirty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. </a:t>
            </a:r>
            <a:endParaRPr lang="en-US" altLang="zh-TW" sz="2000" dirty="0">
              <a:solidFill>
                <a:schemeClr val="accent5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1800"/>
              </a:spcAft>
              <a:buClr>
                <a:prstClr val="black"/>
              </a:buClr>
              <a:buFont typeface="Wingdings" panose="05000000000000000000" pitchFamily="2" charset="2"/>
              <a:buChar char="Ø"/>
              <a:defRPr/>
            </a:pPr>
            <a:endParaRPr lang="en-US" altLang="zh-TW" sz="2000" dirty="0">
              <a:solidFill>
                <a:schemeClr val="accent5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1800"/>
              </a:spcAft>
              <a:buClr>
                <a:prstClr val="black"/>
              </a:buClr>
              <a:buFont typeface="Wingdings" panose="05000000000000000000" pitchFamily="2" charset="2"/>
              <a:buChar char="Ø"/>
              <a:defRPr/>
            </a:pPr>
            <a:endParaRPr lang="en-US" altLang="zh-TW" sz="2000" dirty="0">
              <a:solidFill>
                <a:schemeClr val="accent5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grpSp>
        <p:nvGrpSpPr>
          <p:cNvPr id="64" name="组合 63">
            <a:extLst>
              <a:ext uri="{FF2B5EF4-FFF2-40B4-BE49-F238E27FC236}">
                <a16:creationId xmlns:a16="http://schemas.microsoft.com/office/drawing/2014/main" id="{86B6586C-B211-4B58-A356-441EC4343353}"/>
              </a:ext>
            </a:extLst>
          </p:cNvPr>
          <p:cNvGrpSpPr/>
          <p:nvPr/>
        </p:nvGrpSpPr>
        <p:grpSpPr>
          <a:xfrm>
            <a:off x="199694" y="1769831"/>
            <a:ext cx="11792437" cy="116997"/>
            <a:chOff x="-1" y="4561840"/>
            <a:chExt cx="10485124" cy="101600"/>
          </a:xfrm>
          <a:gradFill>
            <a:gsLst>
              <a:gs pos="0">
                <a:srgbClr val="92BFB5"/>
              </a:gs>
              <a:gs pos="100000">
                <a:srgbClr val="52A4AE"/>
              </a:gs>
            </a:gsLst>
          </a:gradFill>
        </p:grpSpPr>
        <p:sp>
          <p:nvSpPr>
            <p:cNvPr id="65" name="矩形 64">
              <a:extLst>
                <a:ext uri="{FF2B5EF4-FFF2-40B4-BE49-F238E27FC236}">
                  <a16:creationId xmlns:a16="http://schemas.microsoft.com/office/drawing/2014/main" id="{9802CCCD-3FC0-41D7-B4E0-208BF4B12D84}"/>
                </a:ext>
              </a:extLst>
            </p:cNvPr>
            <p:cNvSpPr/>
            <p:nvPr/>
          </p:nvSpPr>
          <p:spPr>
            <a:xfrm>
              <a:off x="-1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6" name="矩形 65">
              <a:extLst>
                <a:ext uri="{FF2B5EF4-FFF2-40B4-BE49-F238E27FC236}">
                  <a16:creationId xmlns:a16="http://schemas.microsoft.com/office/drawing/2014/main" id="{3424FAB0-E395-4F07-B847-200C66C70DD1}"/>
                </a:ext>
              </a:extLst>
            </p:cNvPr>
            <p:cNvSpPr/>
            <p:nvPr/>
          </p:nvSpPr>
          <p:spPr>
            <a:xfrm>
              <a:off x="2621280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7" name="矩形 66">
              <a:extLst>
                <a:ext uri="{FF2B5EF4-FFF2-40B4-BE49-F238E27FC236}">
                  <a16:creationId xmlns:a16="http://schemas.microsoft.com/office/drawing/2014/main" id="{B36DC379-FF37-43F7-89F3-430A7F8475BE}"/>
                </a:ext>
              </a:extLst>
            </p:cNvPr>
            <p:cNvSpPr/>
            <p:nvPr/>
          </p:nvSpPr>
          <p:spPr>
            <a:xfrm>
              <a:off x="5242561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8" name="矩形 67">
              <a:extLst>
                <a:ext uri="{FF2B5EF4-FFF2-40B4-BE49-F238E27FC236}">
                  <a16:creationId xmlns:a16="http://schemas.microsoft.com/office/drawing/2014/main" id="{049878A4-0713-4A1B-AD2A-27D9AA7E2B6A}"/>
                </a:ext>
              </a:extLst>
            </p:cNvPr>
            <p:cNvSpPr/>
            <p:nvPr/>
          </p:nvSpPr>
          <p:spPr>
            <a:xfrm>
              <a:off x="7863842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27" name="文本框 26"/>
          <p:cNvSpPr txBox="1"/>
          <p:nvPr/>
        </p:nvSpPr>
        <p:spPr>
          <a:xfrm>
            <a:off x="507059" y="597133"/>
            <a:ext cx="7382919" cy="58477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lvl="0">
              <a:defRPr/>
            </a:pPr>
            <a:r>
              <a:rPr lang="en-US" altLang="zh-CN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Method-Text to Keyword Extraction(6/7)</a:t>
            </a:r>
            <a:endParaRPr lang="zh-CN" altLang="en-US" sz="3200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7" name="文字方塊 1">
            <a:extLst>
              <a:ext uri="{FF2B5EF4-FFF2-40B4-BE49-F238E27FC236}">
                <a16:creationId xmlns:a16="http://schemas.microsoft.com/office/drawing/2014/main" id="{2B299B90-823A-A64E-4088-5AE7B877A411}"/>
              </a:ext>
            </a:extLst>
          </p:cNvPr>
          <p:cNvSpPr txBox="1"/>
          <p:nvPr/>
        </p:nvSpPr>
        <p:spPr>
          <a:xfrm>
            <a:off x="1420582" y="1140267"/>
            <a:ext cx="266653" cy="2745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70%</a:t>
            </a:r>
            <a:endParaRPr lang="zh-TW" altLang="en-US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A05CC163-6BDA-0E05-126C-8FAF8A6F54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13910" y="5876389"/>
            <a:ext cx="1956179" cy="1963221"/>
          </a:xfrm>
          <a:prstGeom prst="ellipse">
            <a:avLst/>
          </a:prstGeom>
          <a:solidFill>
            <a:srgbClr val="52A4AE"/>
          </a:solidFill>
          <a:ln>
            <a:noFill/>
          </a:ln>
        </p:spPr>
        <p:txBody>
          <a:bodyPr/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400" b="0" i="0" u="none" strike="noStrike" kern="0" cap="none" spc="0" normalizeH="0" baseline="0" noProof="0" dirty="0">
              <a:ln>
                <a:noFill/>
              </a:ln>
              <a:solidFill>
                <a:srgbClr val="5AADC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5" name="文字方塊 47">
            <a:extLst>
              <a:ext uri="{FF2B5EF4-FFF2-40B4-BE49-F238E27FC236}">
                <a16:creationId xmlns:a16="http://schemas.microsoft.com/office/drawing/2014/main" id="{77499C8A-B3BC-63EE-5922-952FB055EF8F}"/>
              </a:ext>
            </a:extLst>
          </p:cNvPr>
          <p:cNvSpPr txBox="1"/>
          <p:nvPr/>
        </p:nvSpPr>
        <p:spPr>
          <a:xfrm>
            <a:off x="11628321" y="6299566"/>
            <a:ext cx="485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endParaRPr lang="zh-TW" alt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1970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组合 52">
            <a:extLst>
              <a:ext uri="{FF2B5EF4-FFF2-40B4-BE49-F238E27FC236}">
                <a16:creationId xmlns:a16="http://schemas.microsoft.com/office/drawing/2014/main" id="{621C470E-B5FC-4A55-84B0-E5CA3B68C7BA}"/>
              </a:ext>
            </a:extLst>
          </p:cNvPr>
          <p:cNvGrpSpPr/>
          <p:nvPr/>
        </p:nvGrpSpPr>
        <p:grpSpPr>
          <a:xfrm>
            <a:off x="199692" y="6490065"/>
            <a:ext cx="11792439" cy="87289"/>
            <a:chOff x="-1" y="4561840"/>
            <a:chExt cx="10485124" cy="101600"/>
          </a:xfrm>
          <a:gradFill>
            <a:gsLst>
              <a:gs pos="0">
                <a:srgbClr val="92BFB5"/>
              </a:gs>
              <a:gs pos="100000">
                <a:srgbClr val="52A4AE"/>
              </a:gs>
            </a:gsLst>
          </a:gradFill>
        </p:grpSpPr>
        <p:sp>
          <p:nvSpPr>
            <p:cNvPr id="54" name="矩形 53">
              <a:extLst>
                <a:ext uri="{FF2B5EF4-FFF2-40B4-BE49-F238E27FC236}">
                  <a16:creationId xmlns:a16="http://schemas.microsoft.com/office/drawing/2014/main" id="{43FFD6D5-4FFF-4A7B-B805-4E0F63E6E6ED}"/>
                </a:ext>
              </a:extLst>
            </p:cNvPr>
            <p:cNvSpPr/>
            <p:nvPr/>
          </p:nvSpPr>
          <p:spPr>
            <a:xfrm>
              <a:off x="-1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B6913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5" name="矩形 54">
              <a:extLst>
                <a:ext uri="{FF2B5EF4-FFF2-40B4-BE49-F238E27FC236}">
                  <a16:creationId xmlns:a16="http://schemas.microsoft.com/office/drawing/2014/main" id="{20A1879B-204B-42D8-A533-B3729E765BBC}"/>
                </a:ext>
              </a:extLst>
            </p:cNvPr>
            <p:cNvSpPr/>
            <p:nvPr/>
          </p:nvSpPr>
          <p:spPr>
            <a:xfrm>
              <a:off x="2621280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B6913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6" name="矩形 55">
              <a:extLst>
                <a:ext uri="{FF2B5EF4-FFF2-40B4-BE49-F238E27FC236}">
                  <a16:creationId xmlns:a16="http://schemas.microsoft.com/office/drawing/2014/main" id="{1D7EBB7D-65BB-443D-9FAD-BD41B2DE405E}"/>
                </a:ext>
              </a:extLst>
            </p:cNvPr>
            <p:cNvSpPr/>
            <p:nvPr/>
          </p:nvSpPr>
          <p:spPr>
            <a:xfrm>
              <a:off x="5242561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B6913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7" name="矩形 56">
              <a:extLst>
                <a:ext uri="{FF2B5EF4-FFF2-40B4-BE49-F238E27FC236}">
                  <a16:creationId xmlns:a16="http://schemas.microsoft.com/office/drawing/2014/main" id="{5373D392-ED7A-4FE4-A149-210797C80A50}"/>
                </a:ext>
              </a:extLst>
            </p:cNvPr>
            <p:cNvSpPr/>
            <p:nvPr/>
          </p:nvSpPr>
          <p:spPr>
            <a:xfrm>
              <a:off x="7863842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B6913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63" name="TextBox 72">
            <a:extLst>
              <a:ext uri="{FF2B5EF4-FFF2-40B4-BE49-F238E27FC236}">
                <a16:creationId xmlns:a16="http://schemas.microsoft.com/office/drawing/2014/main" id="{5254BD3D-40F5-4E64-B15B-1559556C1683}"/>
              </a:ext>
            </a:extLst>
          </p:cNvPr>
          <p:cNvSpPr txBox="1"/>
          <p:nvPr/>
        </p:nvSpPr>
        <p:spPr>
          <a:xfrm>
            <a:off x="1194170" y="2074644"/>
            <a:ext cx="9803484" cy="324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  <a:p>
            <a:pPr marL="342900" indent="-342900" algn="just">
              <a:spcAft>
                <a:spcPts val="1800"/>
              </a:spcAft>
              <a:buClr>
                <a:prstClr val="black"/>
              </a:buClr>
              <a:buFont typeface="Wingdings" panose="05000000000000000000" pitchFamily="2" charset="2"/>
              <a:buChar char="Ø"/>
              <a:defRPr/>
            </a:pP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Keywords were treated as 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input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for </a:t>
            </a:r>
            <a:r>
              <a:rPr lang="en-US" altLang="zh-TW" sz="2000" dirty="0">
                <a:solidFill>
                  <a:schemeClr val="accent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image queries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, performing </a:t>
            </a:r>
            <a:r>
              <a:rPr lang="en-US" altLang="zh-TW" sz="2000" dirty="0">
                <a:solidFill>
                  <a:schemeClr val="accent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image searches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through </a:t>
            </a:r>
            <a:r>
              <a:rPr lang="en-US" altLang="zh-TW" sz="2000" dirty="0">
                <a:solidFill>
                  <a:schemeClr val="accent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image retrieval. </a:t>
            </a:r>
          </a:p>
          <a:p>
            <a:pPr marL="342900" indent="-342900" algn="just">
              <a:spcAft>
                <a:spcPts val="1800"/>
              </a:spcAft>
              <a:buClr>
                <a:prstClr val="black"/>
              </a:buClr>
              <a:buFont typeface="Wingdings" panose="05000000000000000000" pitchFamily="2" charset="2"/>
              <a:buChar char="Ø"/>
              <a:defRPr/>
            </a:pP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A 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CRF probability model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and </a:t>
            </a:r>
            <a:r>
              <a:rPr lang="en-US" altLang="zh-TW" sz="2000" dirty="0" err="1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MaxEnt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classifier 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were used to calculate the </a:t>
            </a:r>
            <a:r>
              <a:rPr lang="en-US" altLang="zh-TW" sz="2000" dirty="0">
                <a:solidFill>
                  <a:schemeClr val="accent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optimal confidence.</a:t>
            </a:r>
          </a:p>
          <a:p>
            <a:pPr marL="914400" lvl="1" indent="-457200" algn="just">
              <a:spcAft>
                <a:spcPts val="1800"/>
              </a:spcAft>
              <a:buClr>
                <a:prstClr val="black"/>
              </a:buClr>
              <a:buFont typeface="Wingdings" panose="05000000000000000000" pitchFamily="2" charset="2"/>
              <a:buChar char="ü"/>
              <a:defRPr/>
            </a:pP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The option with the </a:t>
            </a:r>
            <a:r>
              <a:rPr lang="en-US" altLang="zh-TW" sz="2000" dirty="0">
                <a:solidFill>
                  <a:schemeClr val="accent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highest confidence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as the output image result was </a:t>
            </a:r>
            <a:r>
              <a:rPr lang="en-US" altLang="zh-TW" sz="2000" dirty="0">
                <a:solidFill>
                  <a:schemeClr val="accent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selected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spcAft>
                <a:spcPts val="1800"/>
              </a:spcAft>
              <a:buClr>
                <a:prstClr val="black"/>
              </a:buClr>
              <a:buFont typeface="Wingdings" panose="05000000000000000000" pitchFamily="2" charset="2"/>
              <a:buChar char="Ø"/>
              <a:defRPr/>
            </a:pP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The results were presented to users through 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AR glasses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, combining </a:t>
            </a:r>
            <a:r>
              <a:rPr lang="en-US" altLang="zh-TW" sz="2000" dirty="0">
                <a:solidFill>
                  <a:schemeClr val="accent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text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and </a:t>
            </a:r>
            <a:r>
              <a:rPr lang="en-US" altLang="zh-TW" sz="2000" dirty="0">
                <a:solidFill>
                  <a:schemeClr val="accent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image outcomes. </a:t>
            </a:r>
          </a:p>
        </p:txBody>
      </p:sp>
      <p:grpSp>
        <p:nvGrpSpPr>
          <p:cNvPr id="64" name="组合 63">
            <a:extLst>
              <a:ext uri="{FF2B5EF4-FFF2-40B4-BE49-F238E27FC236}">
                <a16:creationId xmlns:a16="http://schemas.microsoft.com/office/drawing/2014/main" id="{86B6586C-B211-4B58-A356-441EC4343353}"/>
              </a:ext>
            </a:extLst>
          </p:cNvPr>
          <p:cNvGrpSpPr/>
          <p:nvPr/>
        </p:nvGrpSpPr>
        <p:grpSpPr>
          <a:xfrm>
            <a:off x="199694" y="1769831"/>
            <a:ext cx="11792437" cy="116997"/>
            <a:chOff x="-1" y="4561840"/>
            <a:chExt cx="10485124" cy="101600"/>
          </a:xfrm>
          <a:gradFill>
            <a:gsLst>
              <a:gs pos="0">
                <a:srgbClr val="92BFB5"/>
              </a:gs>
              <a:gs pos="100000">
                <a:srgbClr val="52A4AE"/>
              </a:gs>
            </a:gsLst>
          </a:gradFill>
        </p:grpSpPr>
        <p:sp>
          <p:nvSpPr>
            <p:cNvPr id="65" name="矩形 64">
              <a:extLst>
                <a:ext uri="{FF2B5EF4-FFF2-40B4-BE49-F238E27FC236}">
                  <a16:creationId xmlns:a16="http://schemas.microsoft.com/office/drawing/2014/main" id="{9802CCCD-3FC0-41D7-B4E0-208BF4B12D84}"/>
                </a:ext>
              </a:extLst>
            </p:cNvPr>
            <p:cNvSpPr/>
            <p:nvPr/>
          </p:nvSpPr>
          <p:spPr>
            <a:xfrm>
              <a:off x="-1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6" name="矩形 65">
              <a:extLst>
                <a:ext uri="{FF2B5EF4-FFF2-40B4-BE49-F238E27FC236}">
                  <a16:creationId xmlns:a16="http://schemas.microsoft.com/office/drawing/2014/main" id="{3424FAB0-E395-4F07-B847-200C66C70DD1}"/>
                </a:ext>
              </a:extLst>
            </p:cNvPr>
            <p:cNvSpPr/>
            <p:nvPr/>
          </p:nvSpPr>
          <p:spPr>
            <a:xfrm>
              <a:off x="2621280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7" name="矩形 66">
              <a:extLst>
                <a:ext uri="{FF2B5EF4-FFF2-40B4-BE49-F238E27FC236}">
                  <a16:creationId xmlns:a16="http://schemas.microsoft.com/office/drawing/2014/main" id="{B36DC379-FF37-43F7-89F3-430A7F8475BE}"/>
                </a:ext>
              </a:extLst>
            </p:cNvPr>
            <p:cNvSpPr/>
            <p:nvPr/>
          </p:nvSpPr>
          <p:spPr>
            <a:xfrm>
              <a:off x="5242561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8" name="矩形 67">
              <a:extLst>
                <a:ext uri="{FF2B5EF4-FFF2-40B4-BE49-F238E27FC236}">
                  <a16:creationId xmlns:a16="http://schemas.microsoft.com/office/drawing/2014/main" id="{049878A4-0713-4A1B-AD2A-27D9AA7E2B6A}"/>
                </a:ext>
              </a:extLst>
            </p:cNvPr>
            <p:cNvSpPr/>
            <p:nvPr/>
          </p:nvSpPr>
          <p:spPr>
            <a:xfrm>
              <a:off x="7863842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27" name="文本框 26"/>
          <p:cNvSpPr txBox="1"/>
          <p:nvPr/>
        </p:nvSpPr>
        <p:spPr>
          <a:xfrm>
            <a:off x="507059" y="597133"/>
            <a:ext cx="8162812" cy="58477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lvl="0">
              <a:defRPr/>
            </a:pPr>
            <a:r>
              <a:rPr lang="en-US" altLang="zh-CN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Method-Keyword-based Image Retrieval(7/7)</a:t>
            </a:r>
            <a:endParaRPr lang="zh-CN" altLang="en-US" sz="3200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2" name="Oval 13">
            <a:extLst>
              <a:ext uri="{FF2B5EF4-FFF2-40B4-BE49-F238E27FC236}">
                <a16:creationId xmlns:a16="http://schemas.microsoft.com/office/drawing/2014/main" id="{85BF181A-D450-A9D5-3953-4A41EDD168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13910" y="5876389"/>
            <a:ext cx="1956179" cy="1963221"/>
          </a:xfrm>
          <a:prstGeom prst="ellipse">
            <a:avLst/>
          </a:prstGeom>
          <a:solidFill>
            <a:srgbClr val="52A4AE"/>
          </a:solidFill>
          <a:ln>
            <a:noFill/>
          </a:ln>
        </p:spPr>
        <p:txBody>
          <a:bodyPr/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400" b="0" i="0" u="none" strike="noStrike" kern="0" cap="none" spc="0" normalizeH="0" baseline="0" noProof="0" dirty="0">
              <a:ln>
                <a:noFill/>
              </a:ln>
              <a:solidFill>
                <a:srgbClr val="5AADC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" name="文字方塊 47">
            <a:extLst>
              <a:ext uri="{FF2B5EF4-FFF2-40B4-BE49-F238E27FC236}">
                <a16:creationId xmlns:a16="http://schemas.microsoft.com/office/drawing/2014/main" id="{538B08FE-0595-C277-84B8-9891D56EEBF6}"/>
              </a:ext>
            </a:extLst>
          </p:cNvPr>
          <p:cNvSpPr txBox="1"/>
          <p:nvPr/>
        </p:nvSpPr>
        <p:spPr>
          <a:xfrm>
            <a:off x="11628321" y="6299566"/>
            <a:ext cx="485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endParaRPr lang="zh-TW" alt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1941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任意多边形 45"/>
          <p:cNvSpPr/>
          <p:nvPr/>
        </p:nvSpPr>
        <p:spPr>
          <a:xfrm>
            <a:off x="1788221" y="79197"/>
            <a:ext cx="7810882" cy="2490039"/>
          </a:xfrm>
          <a:custGeom>
            <a:avLst/>
            <a:gdLst>
              <a:gd name="connsiteX0" fmla="*/ 0 w 7810882"/>
              <a:gd name="connsiteY0" fmla="*/ 0 h 2490039"/>
              <a:gd name="connsiteX1" fmla="*/ 7810882 w 7810882"/>
              <a:gd name="connsiteY1" fmla="*/ 0 h 2490039"/>
              <a:gd name="connsiteX2" fmla="*/ 7788307 w 7810882"/>
              <a:gd name="connsiteY2" fmla="*/ 49935 h 2490039"/>
              <a:gd name="connsiteX3" fmla="*/ 3905441 w 7810882"/>
              <a:gd name="connsiteY3" fmla="*/ 2490039 h 2490039"/>
              <a:gd name="connsiteX4" fmla="*/ 22575 w 7810882"/>
              <a:gd name="connsiteY4" fmla="*/ 49935 h 2490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0882" h="2490039">
                <a:moveTo>
                  <a:pt x="0" y="0"/>
                </a:moveTo>
                <a:lnTo>
                  <a:pt x="7810882" y="0"/>
                </a:lnTo>
                <a:lnTo>
                  <a:pt x="7788307" y="49935"/>
                </a:lnTo>
                <a:cubicBezTo>
                  <a:pt x="7092620" y="1493722"/>
                  <a:pt x="5615382" y="2490039"/>
                  <a:pt x="3905441" y="2490039"/>
                </a:cubicBezTo>
                <a:cubicBezTo>
                  <a:pt x="2195501" y="2490039"/>
                  <a:pt x="718262" y="1493722"/>
                  <a:pt x="22575" y="49935"/>
                </a:cubicBezTo>
                <a:close/>
              </a:path>
            </a:pathLst>
          </a:custGeom>
          <a:gradFill>
            <a:gsLst>
              <a:gs pos="0">
                <a:srgbClr val="B6D3B7">
                  <a:alpha val="0"/>
                </a:srgbClr>
              </a:gs>
              <a:gs pos="100000">
                <a:srgbClr val="77B6BF">
                  <a:alpha val="55000"/>
                </a:srgb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41" name="文本框 40">
            <a:extLst>
              <a:ext uri="{FF2B5EF4-FFF2-40B4-BE49-F238E27FC236}">
                <a16:creationId xmlns:a16="http://schemas.microsoft.com/office/drawing/2014/main" id="{AC7535D0-0F19-4D70-A930-67D08CBB0FB6}"/>
              </a:ext>
            </a:extLst>
          </p:cNvPr>
          <p:cNvSpPr txBox="1"/>
          <p:nvPr/>
        </p:nvSpPr>
        <p:spPr>
          <a:xfrm rot="16200000">
            <a:off x="5447441" y="-406265"/>
            <a:ext cx="492443" cy="255467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dist"/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25400" dist="25400" dir="2700000" algn="tl">
                    <a:srgbClr val="000000">
                      <a:alpha val="2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OUTLINE</a:t>
            </a:r>
            <a:endParaRPr lang="zh-CN" altLang="en-US" sz="2000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25400" dist="25400" dir="2700000" algn="tl">
                  <a:srgbClr val="000000">
                    <a:alpha val="2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846065" y="3030141"/>
            <a:ext cx="18558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25400" dist="25400" dir="2700000" algn="tl">
                    <a:srgbClr val="000000">
                      <a:alpha val="2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Introduction</a:t>
            </a:r>
            <a:endParaRPr lang="zh-CN" altLang="en-US" sz="24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25400" dist="25400" dir="2700000" algn="tl">
                  <a:srgbClr val="000000">
                    <a:alpha val="2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grpSp>
        <p:nvGrpSpPr>
          <p:cNvPr id="12" name="组合 11"/>
          <p:cNvGrpSpPr/>
          <p:nvPr/>
        </p:nvGrpSpPr>
        <p:grpSpPr>
          <a:xfrm>
            <a:off x="1569850" y="2889371"/>
            <a:ext cx="1008284" cy="700477"/>
            <a:chOff x="5871092" y="1184851"/>
            <a:chExt cx="1008284" cy="700477"/>
          </a:xfrm>
        </p:grpSpPr>
        <p:grpSp>
          <p:nvGrpSpPr>
            <p:cNvPr id="9" name="组合 8"/>
            <p:cNvGrpSpPr/>
            <p:nvPr/>
          </p:nvGrpSpPr>
          <p:grpSpPr>
            <a:xfrm>
              <a:off x="5871092" y="1184851"/>
              <a:ext cx="700479" cy="700477"/>
              <a:chOff x="5953785" y="1232361"/>
              <a:chExt cx="605464" cy="605462"/>
            </a:xfrm>
          </p:grpSpPr>
          <p:sp>
            <p:nvSpPr>
              <p:cNvPr id="38" name="椭圆 37">
                <a:extLst>
                  <a:ext uri="{FF2B5EF4-FFF2-40B4-BE49-F238E27FC236}">
                    <a16:creationId xmlns:a16="http://schemas.microsoft.com/office/drawing/2014/main" id="{2A9B3F6B-DCD1-4908-8676-EA97D5386614}"/>
                  </a:ext>
                </a:extLst>
              </p:cNvPr>
              <p:cNvSpPr/>
              <p:nvPr/>
            </p:nvSpPr>
            <p:spPr>
              <a:xfrm>
                <a:off x="5953785" y="1232361"/>
                <a:ext cx="605464" cy="605462"/>
              </a:xfrm>
              <a:prstGeom prst="ellipse">
                <a:avLst/>
              </a:prstGeom>
              <a:gradFill>
                <a:gsLst>
                  <a:gs pos="0">
                    <a:srgbClr val="92BFB5"/>
                  </a:gs>
                  <a:gs pos="100000">
                    <a:srgbClr val="52A4AE"/>
                  </a:gs>
                </a:gsLst>
                <a:lin ang="2700000" scaled="0"/>
              </a:gradFill>
              <a:ln>
                <a:noFill/>
              </a:ln>
              <a:effectLst>
                <a:outerShdw blurRad="101600" dist="38100" dir="2700000" algn="tl" rotWithShape="0">
                  <a:prstClr val="black">
                    <a:alpha val="25000"/>
                  </a:prst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dirty="0">
                  <a:latin typeface="Times New Roman" panose="02020603050405020304" pitchFamily="18" charset="0"/>
                  <a:cs typeface="Times New Roman" panose="02020603050405020304" pitchFamily="18" charset="0"/>
                  <a:sym typeface="+mn-lt"/>
                </a:endParaRPr>
              </a:p>
            </p:txBody>
          </p:sp>
          <p:sp>
            <p:nvSpPr>
              <p:cNvPr id="39" name="TextBox 11">
                <a:extLst>
                  <a:ext uri="{FF2B5EF4-FFF2-40B4-BE49-F238E27FC236}">
                    <a16:creationId xmlns:a16="http://schemas.microsoft.com/office/drawing/2014/main" id="{91278FD8-3CF4-41D6-952E-9BA296858D03}"/>
                  </a:ext>
                </a:extLst>
              </p:cNvPr>
              <p:cNvSpPr txBox="1"/>
              <p:nvPr/>
            </p:nvSpPr>
            <p:spPr>
              <a:xfrm>
                <a:off x="6045475" y="1313819"/>
                <a:ext cx="430080" cy="432297"/>
              </a:xfrm>
              <a:prstGeom prst="rect">
                <a:avLst/>
              </a:prstGeom>
              <a:noFill/>
              <a:effectLst/>
            </p:spPr>
            <p:txBody>
              <a:bodyPr wrap="none" lIns="68580" tIns="34290" rIns="68580" bIns="34290" rtlCol="0">
                <a:spAutoFit/>
              </a:bodyPr>
              <a:lstStyle/>
              <a:p>
                <a:pPr algn="ctr"/>
                <a:r>
                  <a:rPr lang="en-US" altLang="zh-CN" sz="2800" dirty="0">
                    <a:solidFill>
                      <a:schemeClr val="bg1"/>
                    </a:solidFill>
                    <a:effectLst>
                      <a:outerShdw blurRad="25400" dist="25400" dir="2700000" algn="tl">
                        <a:srgbClr val="000000">
                          <a:alpha val="25000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  <a:sym typeface="+mn-lt"/>
                  </a:rPr>
                  <a:t>01</a:t>
                </a:r>
                <a:endParaRPr lang="zh-CN" altLang="en-US" sz="2800" dirty="0">
                  <a:solidFill>
                    <a:schemeClr val="bg1"/>
                  </a:solidFill>
                  <a:effectLst>
                    <a:outerShdw blurRad="25400" dist="25400" dir="2700000" algn="tl">
                      <a:srgbClr val="000000">
                        <a:alpha val="25000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  <a:sym typeface="+mn-lt"/>
                </a:endParaRPr>
              </a:p>
            </p:txBody>
          </p:sp>
        </p:grpSp>
        <p:sp>
          <p:nvSpPr>
            <p:cNvPr id="11" name="等腰三角形 10"/>
            <p:cNvSpPr/>
            <p:nvPr/>
          </p:nvSpPr>
          <p:spPr>
            <a:xfrm rot="5400000">
              <a:off x="6724526" y="1479984"/>
              <a:ext cx="198506" cy="111195"/>
            </a:xfrm>
            <a:prstGeom prst="triangle">
              <a:avLst/>
            </a:prstGeom>
            <a:gradFill>
              <a:gsLst>
                <a:gs pos="0">
                  <a:srgbClr val="92BFB5"/>
                </a:gs>
                <a:gs pos="100000">
                  <a:srgbClr val="52A4AE"/>
                </a:gs>
              </a:gsLst>
              <a:lin ang="2700000" scaled="0"/>
            </a:gradFill>
            <a:ln>
              <a:noFill/>
            </a:ln>
            <a:effectLst>
              <a:outerShdw blurRad="101600" dist="38100" dir="2700000" algn="tl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endParaRPr>
            </a:p>
          </p:txBody>
        </p:sp>
      </p:grpSp>
      <p:sp>
        <p:nvSpPr>
          <p:cNvPr id="93" name="文本框 92"/>
          <p:cNvSpPr txBox="1"/>
          <p:nvPr/>
        </p:nvSpPr>
        <p:spPr>
          <a:xfrm>
            <a:off x="8114039" y="3017004"/>
            <a:ext cx="21369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25400" dist="25400" dir="2700000" algn="tl">
                    <a:srgbClr val="000000">
                      <a:alpha val="2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Related Works</a:t>
            </a:r>
            <a:endParaRPr lang="zh-CN" altLang="en-US" sz="24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25400" dist="25400" dir="2700000" algn="tl">
                  <a:srgbClr val="000000">
                    <a:alpha val="2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grpSp>
        <p:nvGrpSpPr>
          <p:cNvPr id="95" name="组合 94"/>
          <p:cNvGrpSpPr/>
          <p:nvPr/>
        </p:nvGrpSpPr>
        <p:grpSpPr>
          <a:xfrm>
            <a:off x="6831736" y="2889371"/>
            <a:ext cx="1008284" cy="700477"/>
            <a:chOff x="5871092" y="1184851"/>
            <a:chExt cx="1008284" cy="700477"/>
          </a:xfrm>
        </p:grpSpPr>
        <p:grpSp>
          <p:nvGrpSpPr>
            <p:cNvPr id="96" name="组合 95"/>
            <p:cNvGrpSpPr/>
            <p:nvPr/>
          </p:nvGrpSpPr>
          <p:grpSpPr>
            <a:xfrm>
              <a:off x="5871092" y="1184851"/>
              <a:ext cx="700479" cy="700477"/>
              <a:chOff x="5953785" y="1232361"/>
              <a:chExt cx="605464" cy="605462"/>
            </a:xfrm>
          </p:grpSpPr>
          <p:sp>
            <p:nvSpPr>
              <p:cNvPr id="98" name="椭圆 97">
                <a:extLst>
                  <a:ext uri="{FF2B5EF4-FFF2-40B4-BE49-F238E27FC236}">
                    <a16:creationId xmlns:a16="http://schemas.microsoft.com/office/drawing/2014/main" id="{2A9B3F6B-DCD1-4908-8676-EA97D5386614}"/>
                  </a:ext>
                </a:extLst>
              </p:cNvPr>
              <p:cNvSpPr/>
              <p:nvPr/>
            </p:nvSpPr>
            <p:spPr>
              <a:xfrm>
                <a:off x="5953785" y="1232361"/>
                <a:ext cx="605464" cy="605462"/>
              </a:xfrm>
              <a:prstGeom prst="ellipse">
                <a:avLst/>
              </a:prstGeom>
              <a:gradFill>
                <a:gsLst>
                  <a:gs pos="0">
                    <a:srgbClr val="92BFB5"/>
                  </a:gs>
                  <a:gs pos="100000">
                    <a:srgbClr val="52A4AE"/>
                  </a:gs>
                </a:gsLst>
                <a:lin ang="2700000" scaled="0"/>
              </a:gradFill>
              <a:ln>
                <a:noFill/>
              </a:ln>
              <a:effectLst>
                <a:outerShdw blurRad="101600" dist="38100" dir="2700000" algn="tl" rotWithShape="0">
                  <a:prstClr val="black">
                    <a:alpha val="25000"/>
                  </a:prst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dirty="0">
                  <a:latin typeface="Times New Roman" panose="02020603050405020304" pitchFamily="18" charset="0"/>
                  <a:cs typeface="Times New Roman" panose="02020603050405020304" pitchFamily="18" charset="0"/>
                  <a:sym typeface="+mn-lt"/>
                </a:endParaRPr>
              </a:p>
            </p:txBody>
          </p:sp>
          <p:sp>
            <p:nvSpPr>
              <p:cNvPr id="99" name="TextBox 11">
                <a:extLst>
                  <a:ext uri="{FF2B5EF4-FFF2-40B4-BE49-F238E27FC236}">
                    <a16:creationId xmlns:a16="http://schemas.microsoft.com/office/drawing/2014/main" id="{91278FD8-3CF4-41D6-952E-9BA296858D03}"/>
                  </a:ext>
                </a:extLst>
              </p:cNvPr>
              <p:cNvSpPr txBox="1"/>
              <p:nvPr/>
            </p:nvSpPr>
            <p:spPr>
              <a:xfrm>
                <a:off x="6045473" y="1313819"/>
                <a:ext cx="430080" cy="432297"/>
              </a:xfrm>
              <a:prstGeom prst="rect">
                <a:avLst/>
              </a:prstGeom>
              <a:noFill/>
              <a:effectLst/>
            </p:spPr>
            <p:txBody>
              <a:bodyPr wrap="none" lIns="68580" tIns="34290" rIns="68580" bIns="34290" rtlCol="0">
                <a:spAutoFit/>
              </a:bodyPr>
              <a:lstStyle/>
              <a:p>
                <a:pPr algn="ctr"/>
                <a:r>
                  <a:rPr lang="en-US" altLang="zh-CN" sz="2800" dirty="0">
                    <a:solidFill>
                      <a:schemeClr val="bg1"/>
                    </a:solidFill>
                    <a:effectLst>
                      <a:outerShdw blurRad="25400" dist="25400" dir="2700000" algn="tl">
                        <a:srgbClr val="000000">
                          <a:alpha val="25000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  <a:sym typeface="+mn-lt"/>
                  </a:rPr>
                  <a:t>02</a:t>
                </a:r>
                <a:endParaRPr lang="zh-CN" altLang="en-US" sz="2800" dirty="0">
                  <a:solidFill>
                    <a:schemeClr val="bg1"/>
                  </a:solidFill>
                  <a:effectLst>
                    <a:outerShdw blurRad="25400" dist="25400" dir="2700000" algn="tl">
                      <a:srgbClr val="000000">
                        <a:alpha val="25000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  <a:sym typeface="+mn-lt"/>
                </a:endParaRPr>
              </a:p>
            </p:txBody>
          </p:sp>
        </p:grpSp>
        <p:sp>
          <p:nvSpPr>
            <p:cNvPr id="97" name="等腰三角形 96"/>
            <p:cNvSpPr/>
            <p:nvPr/>
          </p:nvSpPr>
          <p:spPr>
            <a:xfrm rot="5400000">
              <a:off x="6724526" y="1479984"/>
              <a:ext cx="198506" cy="111195"/>
            </a:xfrm>
            <a:prstGeom prst="triangle">
              <a:avLst/>
            </a:prstGeom>
            <a:gradFill>
              <a:gsLst>
                <a:gs pos="0">
                  <a:srgbClr val="92BFB5"/>
                </a:gs>
                <a:gs pos="100000">
                  <a:srgbClr val="52A4AE"/>
                </a:gs>
              </a:gsLst>
              <a:lin ang="2700000" scaled="0"/>
            </a:gradFill>
            <a:ln>
              <a:noFill/>
            </a:ln>
            <a:effectLst>
              <a:outerShdw blurRad="101600" dist="38100" dir="2700000" algn="tl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endParaRPr>
            </a:p>
          </p:txBody>
        </p:sp>
      </p:grpSp>
      <p:sp>
        <p:nvSpPr>
          <p:cNvPr id="101" name="文本框 100"/>
          <p:cNvSpPr txBox="1"/>
          <p:nvPr/>
        </p:nvSpPr>
        <p:spPr>
          <a:xfrm>
            <a:off x="2853163" y="4243517"/>
            <a:ext cx="12105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25400" dist="25400" dir="2700000" algn="tl">
                    <a:srgbClr val="000000">
                      <a:alpha val="2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Method</a:t>
            </a:r>
            <a:endParaRPr lang="zh-CN" altLang="en-US" sz="24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25400" dist="25400" dir="2700000" algn="tl">
                  <a:srgbClr val="000000">
                    <a:alpha val="2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grpSp>
        <p:nvGrpSpPr>
          <p:cNvPr id="103" name="组合 102"/>
          <p:cNvGrpSpPr/>
          <p:nvPr/>
        </p:nvGrpSpPr>
        <p:grpSpPr>
          <a:xfrm>
            <a:off x="1614632" y="4110804"/>
            <a:ext cx="1008284" cy="700477"/>
            <a:chOff x="5871092" y="1184851"/>
            <a:chExt cx="1008284" cy="700477"/>
          </a:xfrm>
        </p:grpSpPr>
        <p:grpSp>
          <p:nvGrpSpPr>
            <p:cNvPr id="104" name="组合 103"/>
            <p:cNvGrpSpPr/>
            <p:nvPr/>
          </p:nvGrpSpPr>
          <p:grpSpPr>
            <a:xfrm>
              <a:off x="5871092" y="1184851"/>
              <a:ext cx="700479" cy="700477"/>
              <a:chOff x="5953785" y="1232361"/>
              <a:chExt cx="605464" cy="605462"/>
            </a:xfrm>
          </p:grpSpPr>
          <p:sp>
            <p:nvSpPr>
              <p:cNvPr id="106" name="椭圆 105">
                <a:extLst>
                  <a:ext uri="{FF2B5EF4-FFF2-40B4-BE49-F238E27FC236}">
                    <a16:creationId xmlns:a16="http://schemas.microsoft.com/office/drawing/2014/main" id="{2A9B3F6B-DCD1-4908-8676-EA97D5386614}"/>
                  </a:ext>
                </a:extLst>
              </p:cNvPr>
              <p:cNvSpPr/>
              <p:nvPr/>
            </p:nvSpPr>
            <p:spPr>
              <a:xfrm>
                <a:off x="5953785" y="1232361"/>
                <a:ext cx="605464" cy="605462"/>
              </a:xfrm>
              <a:prstGeom prst="ellipse">
                <a:avLst/>
              </a:prstGeom>
              <a:gradFill>
                <a:gsLst>
                  <a:gs pos="0">
                    <a:srgbClr val="92BFB5"/>
                  </a:gs>
                  <a:gs pos="100000">
                    <a:srgbClr val="52A4AE"/>
                  </a:gs>
                </a:gsLst>
                <a:lin ang="2700000" scaled="0"/>
              </a:gradFill>
              <a:ln>
                <a:noFill/>
              </a:ln>
              <a:effectLst>
                <a:outerShdw blurRad="101600" dist="38100" dir="2700000" algn="tl" rotWithShape="0">
                  <a:prstClr val="black">
                    <a:alpha val="25000"/>
                  </a:prst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dirty="0">
                  <a:latin typeface="Times New Roman" panose="02020603050405020304" pitchFamily="18" charset="0"/>
                  <a:cs typeface="Times New Roman" panose="02020603050405020304" pitchFamily="18" charset="0"/>
                  <a:sym typeface="+mn-lt"/>
                </a:endParaRPr>
              </a:p>
            </p:txBody>
          </p:sp>
          <p:sp>
            <p:nvSpPr>
              <p:cNvPr id="107" name="TextBox 11">
                <a:extLst>
                  <a:ext uri="{FF2B5EF4-FFF2-40B4-BE49-F238E27FC236}">
                    <a16:creationId xmlns:a16="http://schemas.microsoft.com/office/drawing/2014/main" id="{91278FD8-3CF4-41D6-952E-9BA296858D03}"/>
                  </a:ext>
                </a:extLst>
              </p:cNvPr>
              <p:cNvSpPr txBox="1"/>
              <p:nvPr/>
            </p:nvSpPr>
            <p:spPr>
              <a:xfrm>
                <a:off x="6045473" y="1313819"/>
                <a:ext cx="430080" cy="432297"/>
              </a:xfrm>
              <a:prstGeom prst="rect">
                <a:avLst/>
              </a:prstGeom>
              <a:noFill/>
              <a:effectLst/>
            </p:spPr>
            <p:txBody>
              <a:bodyPr wrap="none" lIns="68580" tIns="34290" rIns="68580" bIns="34290" rtlCol="0">
                <a:spAutoFit/>
              </a:bodyPr>
              <a:lstStyle/>
              <a:p>
                <a:pPr algn="ctr"/>
                <a:r>
                  <a:rPr lang="en-US" altLang="zh-CN" sz="2800" dirty="0">
                    <a:solidFill>
                      <a:schemeClr val="bg1"/>
                    </a:solidFill>
                    <a:effectLst>
                      <a:outerShdw blurRad="25400" dist="25400" dir="2700000" algn="tl">
                        <a:srgbClr val="000000">
                          <a:alpha val="25000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  <a:sym typeface="+mn-lt"/>
                  </a:rPr>
                  <a:t>03</a:t>
                </a:r>
                <a:endParaRPr lang="zh-CN" altLang="en-US" sz="2800" dirty="0">
                  <a:solidFill>
                    <a:schemeClr val="bg1"/>
                  </a:solidFill>
                  <a:effectLst>
                    <a:outerShdw blurRad="25400" dist="25400" dir="2700000" algn="tl">
                      <a:srgbClr val="000000">
                        <a:alpha val="25000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  <a:sym typeface="+mn-lt"/>
                </a:endParaRPr>
              </a:p>
            </p:txBody>
          </p:sp>
        </p:grpSp>
        <p:sp>
          <p:nvSpPr>
            <p:cNvPr id="105" name="等腰三角形 104"/>
            <p:cNvSpPr/>
            <p:nvPr/>
          </p:nvSpPr>
          <p:spPr>
            <a:xfrm rot="5400000">
              <a:off x="6724526" y="1479984"/>
              <a:ext cx="198506" cy="111195"/>
            </a:xfrm>
            <a:prstGeom prst="triangle">
              <a:avLst/>
            </a:prstGeom>
            <a:gradFill>
              <a:gsLst>
                <a:gs pos="0">
                  <a:srgbClr val="92BFB5"/>
                </a:gs>
                <a:gs pos="100000">
                  <a:srgbClr val="52A4AE"/>
                </a:gs>
              </a:gsLst>
              <a:lin ang="2700000" scaled="0"/>
            </a:gradFill>
            <a:ln>
              <a:noFill/>
            </a:ln>
            <a:effectLst>
              <a:outerShdw blurRad="101600" dist="38100" dir="2700000" algn="tl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endParaRPr>
            </a:p>
          </p:txBody>
        </p:sp>
      </p:grpSp>
      <p:sp>
        <p:nvSpPr>
          <p:cNvPr id="109" name="文本框 108"/>
          <p:cNvSpPr txBox="1"/>
          <p:nvPr/>
        </p:nvSpPr>
        <p:spPr>
          <a:xfrm>
            <a:off x="8114039" y="4230142"/>
            <a:ext cx="11432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25400" dist="25400" dir="2700000" algn="tl">
                    <a:srgbClr val="000000">
                      <a:alpha val="2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Results</a:t>
            </a:r>
            <a:endParaRPr lang="zh-CN" altLang="en-US" sz="24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25400" dist="25400" dir="2700000" algn="tl">
                  <a:srgbClr val="000000">
                    <a:alpha val="2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grpSp>
        <p:nvGrpSpPr>
          <p:cNvPr id="111" name="组合 110"/>
          <p:cNvGrpSpPr/>
          <p:nvPr/>
        </p:nvGrpSpPr>
        <p:grpSpPr>
          <a:xfrm>
            <a:off x="6831737" y="4110804"/>
            <a:ext cx="1008284" cy="700477"/>
            <a:chOff x="5871092" y="1184851"/>
            <a:chExt cx="1008284" cy="700477"/>
          </a:xfrm>
        </p:grpSpPr>
        <p:grpSp>
          <p:nvGrpSpPr>
            <p:cNvPr id="112" name="组合 111"/>
            <p:cNvGrpSpPr/>
            <p:nvPr/>
          </p:nvGrpSpPr>
          <p:grpSpPr>
            <a:xfrm>
              <a:off x="5871092" y="1184851"/>
              <a:ext cx="700479" cy="700477"/>
              <a:chOff x="5953785" y="1232361"/>
              <a:chExt cx="605464" cy="605462"/>
            </a:xfrm>
          </p:grpSpPr>
          <p:sp>
            <p:nvSpPr>
              <p:cNvPr id="114" name="椭圆 113">
                <a:extLst>
                  <a:ext uri="{FF2B5EF4-FFF2-40B4-BE49-F238E27FC236}">
                    <a16:creationId xmlns:a16="http://schemas.microsoft.com/office/drawing/2014/main" id="{2A9B3F6B-DCD1-4908-8676-EA97D5386614}"/>
                  </a:ext>
                </a:extLst>
              </p:cNvPr>
              <p:cNvSpPr/>
              <p:nvPr/>
            </p:nvSpPr>
            <p:spPr>
              <a:xfrm>
                <a:off x="5953785" y="1232361"/>
                <a:ext cx="605464" cy="605462"/>
              </a:xfrm>
              <a:prstGeom prst="ellipse">
                <a:avLst/>
              </a:prstGeom>
              <a:gradFill>
                <a:gsLst>
                  <a:gs pos="0">
                    <a:srgbClr val="92BFB5"/>
                  </a:gs>
                  <a:gs pos="100000">
                    <a:srgbClr val="52A4AE"/>
                  </a:gs>
                </a:gsLst>
                <a:lin ang="2700000" scaled="0"/>
              </a:gradFill>
              <a:ln>
                <a:noFill/>
              </a:ln>
              <a:effectLst>
                <a:outerShdw blurRad="101600" dist="38100" dir="2700000" algn="tl" rotWithShape="0">
                  <a:prstClr val="black">
                    <a:alpha val="25000"/>
                  </a:prst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dirty="0">
                  <a:latin typeface="Times New Roman" panose="02020603050405020304" pitchFamily="18" charset="0"/>
                  <a:cs typeface="Times New Roman" panose="02020603050405020304" pitchFamily="18" charset="0"/>
                  <a:sym typeface="+mn-lt"/>
                </a:endParaRPr>
              </a:p>
            </p:txBody>
          </p:sp>
          <p:sp>
            <p:nvSpPr>
              <p:cNvPr id="115" name="TextBox 11">
                <a:extLst>
                  <a:ext uri="{FF2B5EF4-FFF2-40B4-BE49-F238E27FC236}">
                    <a16:creationId xmlns:a16="http://schemas.microsoft.com/office/drawing/2014/main" id="{91278FD8-3CF4-41D6-952E-9BA296858D03}"/>
                  </a:ext>
                </a:extLst>
              </p:cNvPr>
              <p:cNvSpPr txBox="1"/>
              <p:nvPr/>
            </p:nvSpPr>
            <p:spPr>
              <a:xfrm>
                <a:off x="6045473" y="1313819"/>
                <a:ext cx="430080" cy="432297"/>
              </a:xfrm>
              <a:prstGeom prst="rect">
                <a:avLst/>
              </a:prstGeom>
              <a:noFill/>
              <a:effectLst/>
            </p:spPr>
            <p:txBody>
              <a:bodyPr wrap="none" lIns="68580" tIns="34290" rIns="68580" bIns="34290" rtlCol="0">
                <a:spAutoFit/>
              </a:bodyPr>
              <a:lstStyle/>
              <a:p>
                <a:pPr algn="ctr"/>
                <a:r>
                  <a:rPr lang="en-US" altLang="zh-CN" sz="2800" dirty="0">
                    <a:solidFill>
                      <a:schemeClr val="bg1"/>
                    </a:solidFill>
                    <a:effectLst>
                      <a:outerShdw blurRad="25400" dist="25400" dir="2700000" algn="tl">
                        <a:srgbClr val="000000">
                          <a:alpha val="25000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  <a:sym typeface="+mn-lt"/>
                  </a:rPr>
                  <a:t>04</a:t>
                </a:r>
                <a:endParaRPr lang="zh-CN" altLang="en-US" sz="2800" dirty="0">
                  <a:solidFill>
                    <a:schemeClr val="bg1"/>
                  </a:solidFill>
                  <a:effectLst>
                    <a:outerShdw blurRad="25400" dist="25400" dir="2700000" algn="tl">
                      <a:srgbClr val="000000">
                        <a:alpha val="25000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  <a:sym typeface="+mn-lt"/>
                </a:endParaRPr>
              </a:p>
            </p:txBody>
          </p:sp>
        </p:grpSp>
        <p:sp>
          <p:nvSpPr>
            <p:cNvPr id="113" name="等腰三角形 112"/>
            <p:cNvSpPr/>
            <p:nvPr/>
          </p:nvSpPr>
          <p:spPr>
            <a:xfrm rot="5400000">
              <a:off x="6724526" y="1479984"/>
              <a:ext cx="198506" cy="111195"/>
            </a:xfrm>
            <a:prstGeom prst="triangle">
              <a:avLst/>
            </a:prstGeom>
            <a:gradFill>
              <a:gsLst>
                <a:gs pos="0">
                  <a:srgbClr val="92BFB5"/>
                </a:gs>
                <a:gs pos="100000">
                  <a:srgbClr val="52A4AE"/>
                </a:gs>
              </a:gsLst>
              <a:lin ang="2700000" scaled="0"/>
            </a:gradFill>
            <a:ln>
              <a:noFill/>
            </a:ln>
            <a:effectLst>
              <a:outerShdw blurRad="101600" dist="38100" dir="2700000" algn="tl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endParaRPr>
            </a:p>
          </p:txBody>
        </p:sp>
      </p:grpSp>
      <p:sp>
        <p:nvSpPr>
          <p:cNvPr id="47" name="等腰三角形 21"/>
          <p:cNvSpPr/>
          <p:nvPr/>
        </p:nvSpPr>
        <p:spPr>
          <a:xfrm rot="19016716">
            <a:off x="4096349" y="746458"/>
            <a:ext cx="305137" cy="220961"/>
          </a:xfrm>
          <a:custGeom>
            <a:avLst/>
            <a:gdLst>
              <a:gd name="connsiteX0" fmla="*/ 0 w 826718"/>
              <a:gd name="connsiteY0" fmla="*/ 851770 h 851770"/>
              <a:gd name="connsiteX1" fmla="*/ 413359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826718"/>
              <a:gd name="connsiteY0" fmla="*/ 851770 h 851770"/>
              <a:gd name="connsiteX1" fmla="*/ 37578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1127342"/>
              <a:gd name="connsiteY0" fmla="*/ 851770 h 851770"/>
              <a:gd name="connsiteX1" fmla="*/ 37578 w 1127342"/>
              <a:gd name="connsiteY1" fmla="*/ 0 h 851770"/>
              <a:gd name="connsiteX2" fmla="*/ 1127342 w 1127342"/>
              <a:gd name="connsiteY2" fmla="*/ 425885 h 851770"/>
              <a:gd name="connsiteX3" fmla="*/ 0 w 1127342"/>
              <a:gd name="connsiteY3" fmla="*/ 851770 h 851770"/>
              <a:gd name="connsiteX0" fmla="*/ 288099 w 1089764"/>
              <a:gd name="connsiteY0" fmla="*/ 801665 h 801665"/>
              <a:gd name="connsiteX1" fmla="*/ 0 w 1089764"/>
              <a:gd name="connsiteY1" fmla="*/ 0 h 801665"/>
              <a:gd name="connsiteX2" fmla="*/ 1089764 w 1089764"/>
              <a:gd name="connsiteY2" fmla="*/ 425885 h 801665"/>
              <a:gd name="connsiteX3" fmla="*/ 288099 w 1089764"/>
              <a:gd name="connsiteY3" fmla="*/ 801665 h 801665"/>
              <a:gd name="connsiteX0" fmla="*/ 75156 w 1089764"/>
              <a:gd name="connsiteY0" fmla="*/ 789139 h 789139"/>
              <a:gd name="connsiteX1" fmla="*/ 0 w 1089764"/>
              <a:gd name="connsiteY1" fmla="*/ 0 h 789139"/>
              <a:gd name="connsiteX2" fmla="*/ 1089764 w 1089764"/>
              <a:gd name="connsiteY2" fmla="*/ 425885 h 789139"/>
              <a:gd name="connsiteX3" fmla="*/ 75156 w 1089764"/>
              <a:gd name="connsiteY3" fmla="*/ 789139 h 7891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89764" h="789139">
                <a:moveTo>
                  <a:pt x="75156" y="789139"/>
                </a:moveTo>
                <a:lnTo>
                  <a:pt x="0" y="0"/>
                </a:lnTo>
                <a:lnTo>
                  <a:pt x="1089764" y="425885"/>
                </a:lnTo>
                <a:lnTo>
                  <a:pt x="75156" y="789139"/>
                </a:lnTo>
                <a:close/>
              </a:path>
            </a:pathLst>
          </a:custGeom>
          <a:gradFill>
            <a:gsLst>
              <a:gs pos="92000">
                <a:srgbClr val="52A4AE"/>
              </a:gs>
              <a:gs pos="3000">
                <a:srgbClr val="92BFB5"/>
              </a:gs>
            </a:gsLst>
            <a:lin ang="0" scaled="0"/>
          </a:gradFill>
          <a:ln>
            <a:noFill/>
          </a:ln>
          <a:effectLst>
            <a:outerShdw blurRad="1905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48" name="等腰三角形 21"/>
          <p:cNvSpPr/>
          <p:nvPr/>
        </p:nvSpPr>
        <p:spPr>
          <a:xfrm rot="4769635">
            <a:off x="7522232" y="360418"/>
            <a:ext cx="283544" cy="197611"/>
          </a:xfrm>
          <a:custGeom>
            <a:avLst/>
            <a:gdLst>
              <a:gd name="connsiteX0" fmla="*/ 0 w 826718"/>
              <a:gd name="connsiteY0" fmla="*/ 851770 h 851770"/>
              <a:gd name="connsiteX1" fmla="*/ 413359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826718"/>
              <a:gd name="connsiteY0" fmla="*/ 851770 h 851770"/>
              <a:gd name="connsiteX1" fmla="*/ 37578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1127342"/>
              <a:gd name="connsiteY0" fmla="*/ 851770 h 851770"/>
              <a:gd name="connsiteX1" fmla="*/ 37578 w 1127342"/>
              <a:gd name="connsiteY1" fmla="*/ 0 h 851770"/>
              <a:gd name="connsiteX2" fmla="*/ 1127342 w 1127342"/>
              <a:gd name="connsiteY2" fmla="*/ 425885 h 851770"/>
              <a:gd name="connsiteX3" fmla="*/ 0 w 1127342"/>
              <a:gd name="connsiteY3" fmla="*/ 851770 h 851770"/>
              <a:gd name="connsiteX0" fmla="*/ 288099 w 1089764"/>
              <a:gd name="connsiteY0" fmla="*/ 801665 h 801665"/>
              <a:gd name="connsiteX1" fmla="*/ 0 w 1089764"/>
              <a:gd name="connsiteY1" fmla="*/ 0 h 801665"/>
              <a:gd name="connsiteX2" fmla="*/ 1089764 w 1089764"/>
              <a:gd name="connsiteY2" fmla="*/ 425885 h 801665"/>
              <a:gd name="connsiteX3" fmla="*/ 288099 w 1089764"/>
              <a:gd name="connsiteY3" fmla="*/ 801665 h 801665"/>
              <a:gd name="connsiteX0" fmla="*/ 75156 w 1089764"/>
              <a:gd name="connsiteY0" fmla="*/ 789139 h 789139"/>
              <a:gd name="connsiteX1" fmla="*/ 0 w 1089764"/>
              <a:gd name="connsiteY1" fmla="*/ 0 h 789139"/>
              <a:gd name="connsiteX2" fmla="*/ 1089764 w 1089764"/>
              <a:gd name="connsiteY2" fmla="*/ 425885 h 789139"/>
              <a:gd name="connsiteX3" fmla="*/ 75156 w 1089764"/>
              <a:gd name="connsiteY3" fmla="*/ 789139 h 789139"/>
              <a:gd name="connsiteX0" fmla="*/ 75156 w 889348"/>
              <a:gd name="connsiteY0" fmla="*/ 789139 h 864296"/>
              <a:gd name="connsiteX1" fmla="*/ 0 w 889348"/>
              <a:gd name="connsiteY1" fmla="*/ 0 h 864296"/>
              <a:gd name="connsiteX2" fmla="*/ 889348 w 889348"/>
              <a:gd name="connsiteY2" fmla="*/ 864296 h 864296"/>
              <a:gd name="connsiteX3" fmla="*/ 75156 w 889348"/>
              <a:gd name="connsiteY3" fmla="*/ 789139 h 864296"/>
              <a:gd name="connsiteX0" fmla="*/ 0 w 814192"/>
              <a:gd name="connsiteY0" fmla="*/ 750503 h 825660"/>
              <a:gd name="connsiteX1" fmla="*/ 588106 w 814192"/>
              <a:gd name="connsiteY1" fmla="*/ 0 h 825660"/>
              <a:gd name="connsiteX2" fmla="*/ 814192 w 814192"/>
              <a:gd name="connsiteY2" fmla="*/ 825660 h 825660"/>
              <a:gd name="connsiteX3" fmla="*/ 0 w 814192"/>
              <a:gd name="connsiteY3" fmla="*/ 750503 h 825660"/>
              <a:gd name="connsiteX0" fmla="*/ 0 w 852829"/>
              <a:gd name="connsiteY0" fmla="*/ 698988 h 825660"/>
              <a:gd name="connsiteX1" fmla="*/ 626743 w 852829"/>
              <a:gd name="connsiteY1" fmla="*/ 0 h 825660"/>
              <a:gd name="connsiteX2" fmla="*/ 852829 w 852829"/>
              <a:gd name="connsiteY2" fmla="*/ 825660 h 825660"/>
              <a:gd name="connsiteX3" fmla="*/ 0 w 852829"/>
              <a:gd name="connsiteY3" fmla="*/ 698988 h 825660"/>
              <a:gd name="connsiteX0" fmla="*/ 0 w 839950"/>
              <a:gd name="connsiteY0" fmla="*/ 698988 h 864297"/>
              <a:gd name="connsiteX1" fmla="*/ 626743 w 839950"/>
              <a:gd name="connsiteY1" fmla="*/ 0 h 864297"/>
              <a:gd name="connsiteX2" fmla="*/ 839950 w 839950"/>
              <a:gd name="connsiteY2" fmla="*/ 864297 h 864297"/>
              <a:gd name="connsiteX3" fmla="*/ 0 w 839950"/>
              <a:gd name="connsiteY3" fmla="*/ 698988 h 864297"/>
              <a:gd name="connsiteX0" fmla="*/ 0 w 988057"/>
              <a:gd name="connsiteY0" fmla="*/ 698988 h 1218466"/>
              <a:gd name="connsiteX1" fmla="*/ 626743 w 988057"/>
              <a:gd name="connsiteY1" fmla="*/ 0 h 1218466"/>
              <a:gd name="connsiteX2" fmla="*/ 988057 w 988057"/>
              <a:gd name="connsiteY2" fmla="*/ 1218466 h 1218466"/>
              <a:gd name="connsiteX3" fmla="*/ 0 w 988057"/>
              <a:gd name="connsiteY3" fmla="*/ 698988 h 1218466"/>
              <a:gd name="connsiteX0" fmla="*/ 0 w 1702129"/>
              <a:gd name="connsiteY0" fmla="*/ 666791 h 1186269"/>
              <a:gd name="connsiteX1" fmla="*/ 1702129 w 1702129"/>
              <a:gd name="connsiteY1" fmla="*/ 0 h 1186269"/>
              <a:gd name="connsiteX2" fmla="*/ 988057 w 1702129"/>
              <a:gd name="connsiteY2" fmla="*/ 1186269 h 1186269"/>
              <a:gd name="connsiteX3" fmla="*/ 0 w 1702129"/>
              <a:gd name="connsiteY3" fmla="*/ 666791 h 1186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02129" h="1186269">
                <a:moveTo>
                  <a:pt x="0" y="666791"/>
                </a:moveTo>
                <a:lnTo>
                  <a:pt x="1702129" y="0"/>
                </a:lnTo>
                <a:lnTo>
                  <a:pt x="988057" y="1186269"/>
                </a:lnTo>
                <a:lnTo>
                  <a:pt x="0" y="666791"/>
                </a:lnTo>
                <a:close/>
              </a:path>
            </a:pathLst>
          </a:custGeom>
          <a:gradFill>
            <a:gsLst>
              <a:gs pos="92000">
                <a:srgbClr val="B6D3B7"/>
              </a:gs>
              <a:gs pos="0">
                <a:srgbClr val="92BFB5"/>
              </a:gs>
            </a:gsLst>
          </a:gradFill>
          <a:ln>
            <a:noFill/>
          </a:ln>
          <a:effectLst>
            <a:outerShdw blurRad="1905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49" name="等腰三角形 21"/>
          <p:cNvSpPr/>
          <p:nvPr/>
        </p:nvSpPr>
        <p:spPr>
          <a:xfrm rot="17104780">
            <a:off x="11024259" y="6227990"/>
            <a:ext cx="241857" cy="222970"/>
          </a:xfrm>
          <a:custGeom>
            <a:avLst/>
            <a:gdLst>
              <a:gd name="connsiteX0" fmla="*/ 0 w 826718"/>
              <a:gd name="connsiteY0" fmla="*/ 851770 h 851770"/>
              <a:gd name="connsiteX1" fmla="*/ 413359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826718"/>
              <a:gd name="connsiteY0" fmla="*/ 851770 h 851770"/>
              <a:gd name="connsiteX1" fmla="*/ 37578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1127342"/>
              <a:gd name="connsiteY0" fmla="*/ 851770 h 851770"/>
              <a:gd name="connsiteX1" fmla="*/ 37578 w 1127342"/>
              <a:gd name="connsiteY1" fmla="*/ 0 h 851770"/>
              <a:gd name="connsiteX2" fmla="*/ 1127342 w 1127342"/>
              <a:gd name="connsiteY2" fmla="*/ 425885 h 851770"/>
              <a:gd name="connsiteX3" fmla="*/ 0 w 1127342"/>
              <a:gd name="connsiteY3" fmla="*/ 851770 h 851770"/>
              <a:gd name="connsiteX0" fmla="*/ 288099 w 1089764"/>
              <a:gd name="connsiteY0" fmla="*/ 801665 h 801665"/>
              <a:gd name="connsiteX1" fmla="*/ 0 w 1089764"/>
              <a:gd name="connsiteY1" fmla="*/ 0 h 801665"/>
              <a:gd name="connsiteX2" fmla="*/ 1089764 w 1089764"/>
              <a:gd name="connsiteY2" fmla="*/ 425885 h 801665"/>
              <a:gd name="connsiteX3" fmla="*/ 288099 w 1089764"/>
              <a:gd name="connsiteY3" fmla="*/ 801665 h 801665"/>
              <a:gd name="connsiteX0" fmla="*/ 75156 w 1089764"/>
              <a:gd name="connsiteY0" fmla="*/ 789139 h 789139"/>
              <a:gd name="connsiteX1" fmla="*/ 0 w 1089764"/>
              <a:gd name="connsiteY1" fmla="*/ 0 h 789139"/>
              <a:gd name="connsiteX2" fmla="*/ 1089764 w 1089764"/>
              <a:gd name="connsiteY2" fmla="*/ 425885 h 789139"/>
              <a:gd name="connsiteX3" fmla="*/ 75156 w 1089764"/>
              <a:gd name="connsiteY3" fmla="*/ 789139 h 789139"/>
              <a:gd name="connsiteX0" fmla="*/ 75156 w 889348"/>
              <a:gd name="connsiteY0" fmla="*/ 789139 h 864296"/>
              <a:gd name="connsiteX1" fmla="*/ 0 w 889348"/>
              <a:gd name="connsiteY1" fmla="*/ 0 h 864296"/>
              <a:gd name="connsiteX2" fmla="*/ 889348 w 889348"/>
              <a:gd name="connsiteY2" fmla="*/ 864296 h 864296"/>
              <a:gd name="connsiteX3" fmla="*/ 75156 w 889348"/>
              <a:gd name="connsiteY3" fmla="*/ 789139 h 864296"/>
              <a:gd name="connsiteX0" fmla="*/ 0 w 814192"/>
              <a:gd name="connsiteY0" fmla="*/ 750503 h 825660"/>
              <a:gd name="connsiteX1" fmla="*/ 588106 w 814192"/>
              <a:gd name="connsiteY1" fmla="*/ 0 h 825660"/>
              <a:gd name="connsiteX2" fmla="*/ 814192 w 814192"/>
              <a:gd name="connsiteY2" fmla="*/ 825660 h 825660"/>
              <a:gd name="connsiteX3" fmla="*/ 0 w 814192"/>
              <a:gd name="connsiteY3" fmla="*/ 750503 h 825660"/>
              <a:gd name="connsiteX0" fmla="*/ 0 w 852829"/>
              <a:gd name="connsiteY0" fmla="*/ 698988 h 825660"/>
              <a:gd name="connsiteX1" fmla="*/ 626743 w 852829"/>
              <a:gd name="connsiteY1" fmla="*/ 0 h 825660"/>
              <a:gd name="connsiteX2" fmla="*/ 852829 w 852829"/>
              <a:gd name="connsiteY2" fmla="*/ 825660 h 825660"/>
              <a:gd name="connsiteX3" fmla="*/ 0 w 852829"/>
              <a:gd name="connsiteY3" fmla="*/ 698988 h 825660"/>
              <a:gd name="connsiteX0" fmla="*/ 0 w 839950"/>
              <a:gd name="connsiteY0" fmla="*/ 698988 h 864297"/>
              <a:gd name="connsiteX1" fmla="*/ 626743 w 839950"/>
              <a:gd name="connsiteY1" fmla="*/ 0 h 864297"/>
              <a:gd name="connsiteX2" fmla="*/ 839950 w 839950"/>
              <a:gd name="connsiteY2" fmla="*/ 864297 h 864297"/>
              <a:gd name="connsiteX3" fmla="*/ 0 w 839950"/>
              <a:gd name="connsiteY3" fmla="*/ 698988 h 864297"/>
              <a:gd name="connsiteX0" fmla="*/ 0 w 839950"/>
              <a:gd name="connsiteY0" fmla="*/ 536149 h 701458"/>
              <a:gd name="connsiteX1" fmla="*/ 326118 w 839950"/>
              <a:gd name="connsiteY1" fmla="*/ 0 h 701458"/>
              <a:gd name="connsiteX2" fmla="*/ 839950 w 839950"/>
              <a:gd name="connsiteY2" fmla="*/ 701458 h 701458"/>
              <a:gd name="connsiteX3" fmla="*/ 0 w 839950"/>
              <a:gd name="connsiteY3" fmla="*/ 536149 h 701458"/>
              <a:gd name="connsiteX0" fmla="*/ 0 w 464169"/>
              <a:gd name="connsiteY0" fmla="*/ 536149 h 601250"/>
              <a:gd name="connsiteX1" fmla="*/ 326118 w 464169"/>
              <a:gd name="connsiteY1" fmla="*/ 0 h 601250"/>
              <a:gd name="connsiteX2" fmla="*/ 464169 w 464169"/>
              <a:gd name="connsiteY2" fmla="*/ 601250 h 601250"/>
              <a:gd name="connsiteX3" fmla="*/ 0 w 464169"/>
              <a:gd name="connsiteY3" fmla="*/ 536149 h 601250"/>
              <a:gd name="connsiteX0" fmla="*/ 0 w 464169"/>
              <a:gd name="connsiteY0" fmla="*/ 310681 h 375782"/>
              <a:gd name="connsiteX1" fmla="*/ 213384 w 464169"/>
              <a:gd name="connsiteY1" fmla="*/ 0 h 375782"/>
              <a:gd name="connsiteX2" fmla="*/ 464169 w 464169"/>
              <a:gd name="connsiteY2" fmla="*/ 375782 h 375782"/>
              <a:gd name="connsiteX3" fmla="*/ 0 w 464169"/>
              <a:gd name="connsiteY3" fmla="*/ 310681 h 375782"/>
              <a:gd name="connsiteX0" fmla="*/ 0 w 464169"/>
              <a:gd name="connsiteY0" fmla="*/ 307038 h 372139"/>
              <a:gd name="connsiteX1" fmla="*/ 184240 w 464169"/>
              <a:gd name="connsiteY1" fmla="*/ 0 h 372139"/>
              <a:gd name="connsiteX2" fmla="*/ 464169 w 464169"/>
              <a:gd name="connsiteY2" fmla="*/ 372139 h 372139"/>
              <a:gd name="connsiteX3" fmla="*/ 0 w 464169"/>
              <a:gd name="connsiteY3" fmla="*/ 307038 h 372139"/>
              <a:gd name="connsiteX0" fmla="*/ 0 w 478741"/>
              <a:gd name="connsiteY0" fmla="*/ 307038 h 441356"/>
              <a:gd name="connsiteX1" fmla="*/ 184240 w 478741"/>
              <a:gd name="connsiteY1" fmla="*/ 0 h 441356"/>
              <a:gd name="connsiteX2" fmla="*/ 478741 w 478741"/>
              <a:gd name="connsiteY2" fmla="*/ 441356 h 441356"/>
              <a:gd name="connsiteX3" fmla="*/ 0 w 478741"/>
              <a:gd name="connsiteY3" fmla="*/ 307038 h 441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8741" h="441356">
                <a:moveTo>
                  <a:pt x="0" y="307038"/>
                </a:moveTo>
                <a:lnTo>
                  <a:pt x="184240" y="0"/>
                </a:lnTo>
                <a:lnTo>
                  <a:pt x="478741" y="441356"/>
                </a:lnTo>
                <a:lnTo>
                  <a:pt x="0" y="307038"/>
                </a:lnTo>
                <a:close/>
              </a:path>
            </a:pathLst>
          </a:custGeom>
          <a:gradFill>
            <a:gsLst>
              <a:gs pos="92000">
                <a:srgbClr val="B6D3B7"/>
              </a:gs>
              <a:gs pos="0">
                <a:srgbClr val="92BFB5"/>
              </a:gs>
            </a:gsLst>
          </a:gradFill>
          <a:ln>
            <a:noFill/>
          </a:ln>
          <a:effectLst>
            <a:outerShdw blurRad="1905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3" name="组合 110">
            <a:extLst>
              <a:ext uri="{FF2B5EF4-FFF2-40B4-BE49-F238E27FC236}">
                <a16:creationId xmlns:a16="http://schemas.microsoft.com/office/drawing/2014/main" id="{040298E4-5983-E4B1-B35C-EADC805482E4}"/>
              </a:ext>
            </a:extLst>
          </p:cNvPr>
          <p:cNvGrpSpPr/>
          <p:nvPr/>
        </p:nvGrpSpPr>
        <p:grpSpPr>
          <a:xfrm>
            <a:off x="3868110" y="5298279"/>
            <a:ext cx="1008284" cy="700477"/>
            <a:chOff x="5871092" y="1184851"/>
            <a:chExt cx="1008284" cy="700477"/>
          </a:xfrm>
        </p:grpSpPr>
        <p:grpSp>
          <p:nvGrpSpPr>
            <p:cNvPr id="4" name="组合 111">
              <a:extLst>
                <a:ext uri="{FF2B5EF4-FFF2-40B4-BE49-F238E27FC236}">
                  <a16:creationId xmlns:a16="http://schemas.microsoft.com/office/drawing/2014/main" id="{09E1745E-EC56-8AD9-A901-0DEF40E00063}"/>
                </a:ext>
              </a:extLst>
            </p:cNvPr>
            <p:cNvGrpSpPr/>
            <p:nvPr/>
          </p:nvGrpSpPr>
          <p:grpSpPr>
            <a:xfrm>
              <a:off x="5871092" y="1184851"/>
              <a:ext cx="700479" cy="700477"/>
              <a:chOff x="5953785" y="1232361"/>
              <a:chExt cx="605464" cy="605462"/>
            </a:xfrm>
          </p:grpSpPr>
          <p:sp>
            <p:nvSpPr>
              <p:cNvPr id="6" name="椭圆 113">
                <a:extLst>
                  <a:ext uri="{FF2B5EF4-FFF2-40B4-BE49-F238E27FC236}">
                    <a16:creationId xmlns:a16="http://schemas.microsoft.com/office/drawing/2014/main" id="{E7B1F0F3-410D-EBD9-6FD5-BEA86947E20B}"/>
                  </a:ext>
                </a:extLst>
              </p:cNvPr>
              <p:cNvSpPr/>
              <p:nvPr/>
            </p:nvSpPr>
            <p:spPr>
              <a:xfrm>
                <a:off x="5953785" y="1232361"/>
                <a:ext cx="605464" cy="605462"/>
              </a:xfrm>
              <a:prstGeom prst="ellipse">
                <a:avLst/>
              </a:prstGeom>
              <a:gradFill>
                <a:gsLst>
                  <a:gs pos="0">
                    <a:srgbClr val="92BFB5"/>
                  </a:gs>
                  <a:gs pos="100000">
                    <a:srgbClr val="52A4AE"/>
                  </a:gs>
                </a:gsLst>
                <a:lin ang="2700000" scaled="0"/>
              </a:gradFill>
              <a:ln>
                <a:noFill/>
              </a:ln>
              <a:effectLst>
                <a:outerShdw blurRad="101600" dist="38100" dir="2700000" algn="tl" rotWithShape="0">
                  <a:prstClr val="black">
                    <a:alpha val="25000"/>
                  </a:prst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dirty="0">
                  <a:latin typeface="Times New Roman" panose="02020603050405020304" pitchFamily="18" charset="0"/>
                  <a:cs typeface="Times New Roman" panose="02020603050405020304" pitchFamily="18" charset="0"/>
                  <a:sym typeface="+mn-lt"/>
                </a:endParaRPr>
              </a:p>
            </p:txBody>
          </p:sp>
          <p:sp>
            <p:nvSpPr>
              <p:cNvPr id="8" name="TextBox 11">
                <a:extLst>
                  <a:ext uri="{FF2B5EF4-FFF2-40B4-BE49-F238E27FC236}">
                    <a16:creationId xmlns:a16="http://schemas.microsoft.com/office/drawing/2014/main" id="{293BD669-CB6F-41AC-16FA-87287B405EED}"/>
                  </a:ext>
                </a:extLst>
              </p:cNvPr>
              <p:cNvSpPr txBox="1"/>
              <p:nvPr/>
            </p:nvSpPr>
            <p:spPr>
              <a:xfrm>
                <a:off x="6045475" y="1313819"/>
                <a:ext cx="430080" cy="432297"/>
              </a:xfrm>
              <a:prstGeom prst="rect">
                <a:avLst/>
              </a:prstGeom>
              <a:noFill/>
              <a:effectLst/>
            </p:spPr>
            <p:txBody>
              <a:bodyPr wrap="none" lIns="68580" tIns="34290" rIns="68580" bIns="34290" rtlCol="0">
                <a:spAutoFit/>
              </a:bodyPr>
              <a:lstStyle/>
              <a:p>
                <a:pPr algn="ctr"/>
                <a:r>
                  <a:rPr lang="en-US" altLang="zh-CN" sz="2800" dirty="0">
                    <a:solidFill>
                      <a:schemeClr val="bg1"/>
                    </a:solidFill>
                    <a:effectLst>
                      <a:outerShdw blurRad="25400" dist="25400" dir="2700000" algn="tl">
                        <a:srgbClr val="000000">
                          <a:alpha val="25000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  <a:sym typeface="+mn-lt"/>
                  </a:rPr>
                  <a:t>05</a:t>
                </a:r>
                <a:endParaRPr lang="zh-CN" altLang="en-US" sz="2800" dirty="0">
                  <a:solidFill>
                    <a:schemeClr val="bg1"/>
                  </a:solidFill>
                  <a:effectLst>
                    <a:outerShdw blurRad="25400" dist="25400" dir="2700000" algn="tl">
                      <a:srgbClr val="000000">
                        <a:alpha val="25000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  <a:sym typeface="+mn-lt"/>
                </a:endParaRPr>
              </a:p>
            </p:txBody>
          </p:sp>
        </p:grpSp>
        <p:sp>
          <p:nvSpPr>
            <p:cNvPr id="5" name="等腰三角形 112">
              <a:extLst>
                <a:ext uri="{FF2B5EF4-FFF2-40B4-BE49-F238E27FC236}">
                  <a16:creationId xmlns:a16="http://schemas.microsoft.com/office/drawing/2014/main" id="{919B92FA-36DE-E851-0C16-89A6179BEE28}"/>
                </a:ext>
              </a:extLst>
            </p:cNvPr>
            <p:cNvSpPr/>
            <p:nvPr/>
          </p:nvSpPr>
          <p:spPr>
            <a:xfrm rot="5400000">
              <a:off x="6724526" y="1479984"/>
              <a:ext cx="198506" cy="111195"/>
            </a:xfrm>
            <a:prstGeom prst="triangle">
              <a:avLst/>
            </a:prstGeom>
            <a:gradFill>
              <a:gsLst>
                <a:gs pos="0">
                  <a:srgbClr val="92BFB5"/>
                </a:gs>
                <a:gs pos="100000">
                  <a:srgbClr val="52A4AE"/>
                </a:gs>
              </a:gsLst>
              <a:lin ang="2700000" scaled="0"/>
            </a:gradFill>
            <a:ln>
              <a:noFill/>
            </a:ln>
            <a:effectLst>
              <a:outerShdw blurRad="101600" dist="38100" dir="2700000" algn="tl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endParaRPr>
            </a:p>
          </p:txBody>
        </p:sp>
      </p:grpSp>
      <p:sp>
        <p:nvSpPr>
          <p:cNvPr id="13" name="文本框 108">
            <a:extLst>
              <a:ext uri="{FF2B5EF4-FFF2-40B4-BE49-F238E27FC236}">
                <a16:creationId xmlns:a16="http://schemas.microsoft.com/office/drawing/2014/main" id="{4FE393DB-4D7C-3699-84D3-7DF1D6E8AC15}"/>
              </a:ext>
            </a:extLst>
          </p:cNvPr>
          <p:cNvSpPr txBox="1"/>
          <p:nvPr/>
        </p:nvSpPr>
        <p:spPr>
          <a:xfrm>
            <a:off x="4930605" y="5430992"/>
            <a:ext cx="16562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25400" dist="25400" dir="2700000" algn="tl">
                    <a:srgbClr val="000000">
                      <a:alpha val="2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Conclusion</a:t>
            </a:r>
            <a:endParaRPr lang="zh-CN" altLang="en-US" sz="24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25400" dist="25400" dir="2700000" algn="tl">
                  <a:srgbClr val="000000">
                    <a:alpha val="2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8118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6700"/>
    </mc:Choice>
    <mc:Fallback xmlns="">
      <p:transition advClick="0" advTm="6700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组合 52">
            <a:extLst>
              <a:ext uri="{FF2B5EF4-FFF2-40B4-BE49-F238E27FC236}">
                <a16:creationId xmlns:a16="http://schemas.microsoft.com/office/drawing/2014/main" id="{621C470E-B5FC-4A55-84B0-E5CA3B68C7BA}"/>
              </a:ext>
            </a:extLst>
          </p:cNvPr>
          <p:cNvGrpSpPr/>
          <p:nvPr/>
        </p:nvGrpSpPr>
        <p:grpSpPr>
          <a:xfrm>
            <a:off x="199692" y="6490065"/>
            <a:ext cx="11792439" cy="87289"/>
            <a:chOff x="-1" y="4561840"/>
            <a:chExt cx="10485124" cy="101600"/>
          </a:xfrm>
          <a:gradFill>
            <a:gsLst>
              <a:gs pos="0">
                <a:srgbClr val="92BFB5"/>
              </a:gs>
              <a:gs pos="100000">
                <a:srgbClr val="52A4AE"/>
              </a:gs>
            </a:gsLst>
          </a:gradFill>
        </p:grpSpPr>
        <p:sp>
          <p:nvSpPr>
            <p:cNvPr id="54" name="矩形 53">
              <a:extLst>
                <a:ext uri="{FF2B5EF4-FFF2-40B4-BE49-F238E27FC236}">
                  <a16:creationId xmlns:a16="http://schemas.microsoft.com/office/drawing/2014/main" id="{43FFD6D5-4FFF-4A7B-B805-4E0F63E6E6ED}"/>
                </a:ext>
              </a:extLst>
            </p:cNvPr>
            <p:cNvSpPr/>
            <p:nvPr/>
          </p:nvSpPr>
          <p:spPr>
            <a:xfrm>
              <a:off x="-1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B6913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5" name="矩形 54">
              <a:extLst>
                <a:ext uri="{FF2B5EF4-FFF2-40B4-BE49-F238E27FC236}">
                  <a16:creationId xmlns:a16="http://schemas.microsoft.com/office/drawing/2014/main" id="{20A1879B-204B-42D8-A533-B3729E765BBC}"/>
                </a:ext>
              </a:extLst>
            </p:cNvPr>
            <p:cNvSpPr/>
            <p:nvPr/>
          </p:nvSpPr>
          <p:spPr>
            <a:xfrm>
              <a:off x="2621280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B6913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6" name="矩形 55">
              <a:extLst>
                <a:ext uri="{FF2B5EF4-FFF2-40B4-BE49-F238E27FC236}">
                  <a16:creationId xmlns:a16="http://schemas.microsoft.com/office/drawing/2014/main" id="{1D7EBB7D-65BB-443D-9FAD-BD41B2DE405E}"/>
                </a:ext>
              </a:extLst>
            </p:cNvPr>
            <p:cNvSpPr/>
            <p:nvPr/>
          </p:nvSpPr>
          <p:spPr>
            <a:xfrm>
              <a:off x="5242561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B6913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7" name="矩形 56">
              <a:extLst>
                <a:ext uri="{FF2B5EF4-FFF2-40B4-BE49-F238E27FC236}">
                  <a16:creationId xmlns:a16="http://schemas.microsoft.com/office/drawing/2014/main" id="{5373D392-ED7A-4FE4-A149-210797C80A50}"/>
                </a:ext>
              </a:extLst>
            </p:cNvPr>
            <p:cNvSpPr/>
            <p:nvPr/>
          </p:nvSpPr>
          <p:spPr>
            <a:xfrm>
              <a:off x="7863842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B6913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64" name="组合 63">
            <a:extLst>
              <a:ext uri="{FF2B5EF4-FFF2-40B4-BE49-F238E27FC236}">
                <a16:creationId xmlns:a16="http://schemas.microsoft.com/office/drawing/2014/main" id="{86B6586C-B211-4B58-A356-441EC4343353}"/>
              </a:ext>
            </a:extLst>
          </p:cNvPr>
          <p:cNvGrpSpPr/>
          <p:nvPr/>
        </p:nvGrpSpPr>
        <p:grpSpPr>
          <a:xfrm>
            <a:off x="199694" y="1769831"/>
            <a:ext cx="11792437" cy="116997"/>
            <a:chOff x="-1" y="4561840"/>
            <a:chExt cx="10485124" cy="101600"/>
          </a:xfrm>
          <a:gradFill>
            <a:gsLst>
              <a:gs pos="0">
                <a:srgbClr val="92BFB5"/>
              </a:gs>
              <a:gs pos="100000">
                <a:srgbClr val="52A4AE"/>
              </a:gs>
            </a:gsLst>
          </a:gradFill>
        </p:grpSpPr>
        <p:sp>
          <p:nvSpPr>
            <p:cNvPr id="65" name="矩形 64">
              <a:extLst>
                <a:ext uri="{FF2B5EF4-FFF2-40B4-BE49-F238E27FC236}">
                  <a16:creationId xmlns:a16="http://schemas.microsoft.com/office/drawing/2014/main" id="{9802CCCD-3FC0-41D7-B4E0-208BF4B12D84}"/>
                </a:ext>
              </a:extLst>
            </p:cNvPr>
            <p:cNvSpPr/>
            <p:nvPr/>
          </p:nvSpPr>
          <p:spPr>
            <a:xfrm>
              <a:off x="-1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6" name="矩形 65">
              <a:extLst>
                <a:ext uri="{FF2B5EF4-FFF2-40B4-BE49-F238E27FC236}">
                  <a16:creationId xmlns:a16="http://schemas.microsoft.com/office/drawing/2014/main" id="{3424FAB0-E395-4F07-B847-200C66C70DD1}"/>
                </a:ext>
              </a:extLst>
            </p:cNvPr>
            <p:cNvSpPr/>
            <p:nvPr/>
          </p:nvSpPr>
          <p:spPr>
            <a:xfrm>
              <a:off x="2621280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7" name="矩形 66">
              <a:extLst>
                <a:ext uri="{FF2B5EF4-FFF2-40B4-BE49-F238E27FC236}">
                  <a16:creationId xmlns:a16="http://schemas.microsoft.com/office/drawing/2014/main" id="{B36DC379-FF37-43F7-89F3-430A7F8475BE}"/>
                </a:ext>
              </a:extLst>
            </p:cNvPr>
            <p:cNvSpPr/>
            <p:nvPr/>
          </p:nvSpPr>
          <p:spPr>
            <a:xfrm>
              <a:off x="5242561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8" name="矩形 67">
              <a:extLst>
                <a:ext uri="{FF2B5EF4-FFF2-40B4-BE49-F238E27FC236}">
                  <a16:creationId xmlns:a16="http://schemas.microsoft.com/office/drawing/2014/main" id="{049878A4-0713-4A1B-AD2A-27D9AA7E2B6A}"/>
                </a:ext>
              </a:extLst>
            </p:cNvPr>
            <p:cNvSpPr/>
            <p:nvPr/>
          </p:nvSpPr>
          <p:spPr>
            <a:xfrm>
              <a:off x="7863842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27" name="文本框 26"/>
          <p:cNvSpPr txBox="1"/>
          <p:nvPr/>
        </p:nvSpPr>
        <p:spPr>
          <a:xfrm>
            <a:off x="507059" y="597133"/>
            <a:ext cx="6133987" cy="58477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lvl="0">
              <a:defRPr/>
            </a:pPr>
            <a:r>
              <a:rPr lang="en-US" altLang="zh-CN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Method-Environment Setting(8/8)</a:t>
            </a:r>
            <a:endParaRPr lang="zh-CN" altLang="en-US" sz="3200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8" name="Oval 13">
            <a:extLst>
              <a:ext uri="{FF2B5EF4-FFF2-40B4-BE49-F238E27FC236}">
                <a16:creationId xmlns:a16="http://schemas.microsoft.com/office/drawing/2014/main" id="{7E8703E1-D8F1-3517-9216-DFD04D06CB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13910" y="5876389"/>
            <a:ext cx="1956179" cy="1963221"/>
          </a:xfrm>
          <a:prstGeom prst="ellipse">
            <a:avLst/>
          </a:prstGeom>
          <a:solidFill>
            <a:srgbClr val="52A4AE"/>
          </a:solidFill>
          <a:ln>
            <a:noFill/>
          </a:ln>
        </p:spPr>
        <p:txBody>
          <a:bodyPr/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400" b="0" i="0" u="none" strike="noStrike" kern="0" cap="none" spc="0" normalizeH="0" baseline="0" noProof="0" dirty="0">
              <a:ln>
                <a:noFill/>
              </a:ln>
              <a:solidFill>
                <a:srgbClr val="5AADC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9" name="文字方塊 47">
            <a:extLst>
              <a:ext uri="{FF2B5EF4-FFF2-40B4-BE49-F238E27FC236}">
                <a16:creationId xmlns:a16="http://schemas.microsoft.com/office/drawing/2014/main" id="{11B2DDA1-A1A7-7335-EFB5-472D01B2907A}"/>
              </a:ext>
            </a:extLst>
          </p:cNvPr>
          <p:cNvSpPr txBox="1"/>
          <p:nvPr/>
        </p:nvSpPr>
        <p:spPr>
          <a:xfrm>
            <a:off x="11628321" y="6299566"/>
            <a:ext cx="485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</a:p>
        </p:txBody>
      </p:sp>
      <p:sp>
        <p:nvSpPr>
          <p:cNvPr id="5" name="矩形: 圓角 4">
            <a:extLst>
              <a:ext uri="{FF2B5EF4-FFF2-40B4-BE49-F238E27FC236}">
                <a16:creationId xmlns:a16="http://schemas.microsoft.com/office/drawing/2014/main" id="{59BC02D9-38E6-D8A5-66E0-C5C9F2F189C4}"/>
              </a:ext>
            </a:extLst>
          </p:cNvPr>
          <p:cNvSpPr/>
          <p:nvPr/>
        </p:nvSpPr>
        <p:spPr>
          <a:xfrm>
            <a:off x="3484094" y="2077328"/>
            <a:ext cx="2355533" cy="723065"/>
          </a:xfrm>
          <a:prstGeom prst="roundRect">
            <a:avLst/>
          </a:prstGeom>
          <a:solidFill>
            <a:srgbClr val="55C0CF">
              <a:alpha val="3607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Intel® Core </a:t>
            </a:r>
          </a:p>
          <a:p>
            <a:pPr algn="ctr"/>
            <a:r>
              <a:rPr lang="en-US" altLang="zh-TW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W5-2455X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矩形: 圓角 5">
            <a:extLst>
              <a:ext uri="{FF2B5EF4-FFF2-40B4-BE49-F238E27FC236}">
                <a16:creationId xmlns:a16="http://schemas.microsoft.com/office/drawing/2014/main" id="{418DBFAC-2435-C273-69E7-4ECA33D97E55}"/>
              </a:ext>
            </a:extLst>
          </p:cNvPr>
          <p:cNvSpPr/>
          <p:nvPr/>
        </p:nvSpPr>
        <p:spPr>
          <a:xfrm>
            <a:off x="1405974" y="2077329"/>
            <a:ext cx="2263010" cy="723065"/>
          </a:xfrm>
          <a:prstGeom prst="roundRect">
            <a:avLst/>
          </a:prstGeom>
          <a:solidFill>
            <a:srgbClr val="52A4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CPU</a:t>
            </a:r>
            <a:endParaRPr lang="zh-TW" alt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矩形: 圓角 6">
            <a:extLst>
              <a:ext uri="{FF2B5EF4-FFF2-40B4-BE49-F238E27FC236}">
                <a16:creationId xmlns:a16="http://schemas.microsoft.com/office/drawing/2014/main" id="{BBC78DD6-53E3-05DE-5BA6-081C8C65AC8C}"/>
              </a:ext>
            </a:extLst>
          </p:cNvPr>
          <p:cNvSpPr/>
          <p:nvPr/>
        </p:nvSpPr>
        <p:spPr>
          <a:xfrm>
            <a:off x="3484094" y="3789357"/>
            <a:ext cx="2355533" cy="723065"/>
          </a:xfrm>
          <a:prstGeom prst="roundRect">
            <a:avLst/>
          </a:prstGeom>
          <a:solidFill>
            <a:srgbClr val="55C0CF">
              <a:alpha val="3607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TW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64GB</a:t>
            </a:r>
          </a:p>
        </p:txBody>
      </p:sp>
      <p:sp>
        <p:nvSpPr>
          <p:cNvPr id="10" name="矩形: 圓角 7">
            <a:extLst>
              <a:ext uri="{FF2B5EF4-FFF2-40B4-BE49-F238E27FC236}">
                <a16:creationId xmlns:a16="http://schemas.microsoft.com/office/drawing/2014/main" id="{48582244-4628-F76C-8AC8-0ECFD439A0B8}"/>
              </a:ext>
            </a:extLst>
          </p:cNvPr>
          <p:cNvSpPr/>
          <p:nvPr/>
        </p:nvSpPr>
        <p:spPr>
          <a:xfrm>
            <a:off x="1405974" y="3789358"/>
            <a:ext cx="2263010" cy="723065"/>
          </a:xfrm>
          <a:prstGeom prst="roundRect">
            <a:avLst/>
          </a:prstGeom>
          <a:solidFill>
            <a:srgbClr val="52A4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TW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RAM</a:t>
            </a:r>
            <a:endParaRPr lang="en-US" altLang="zh-TW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矩形: 圓角 8">
            <a:extLst>
              <a:ext uri="{FF2B5EF4-FFF2-40B4-BE49-F238E27FC236}">
                <a16:creationId xmlns:a16="http://schemas.microsoft.com/office/drawing/2014/main" id="{77313673-69CB-EAE5-DB5D-99E152BF385F}"/>
              </a:ext>
            </a:extLst>
          </p:cNvPr>
          <p:cNvSpPr/>
          <p:nvPr/>
        </p:nvSpPr>
        <p:spPr>
          <a:xfrm>
            <a:off x="3484094" y="5501385"/>
            <a:ext cx="2355533" cy="723065"/>
          </a:xfrm>
          <a:prstGeom prst="roundRect">
            <a:avLst/>
          </a:prstGeom>
          <a:solidFill>
            <a:srgbClr val="55C0CF">
              <a:alpha val="3607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TW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RTX 16000 *2</a:t>
            </a:r>
            <a:endParaRPr lang="zh-TW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矩形: 圓角 9">
            <a:extLst>
              <a:ext uri="{FF2B5EF4-FFF2-40B4-BE49-F238E27FC236}">
                <a16:creationId xmlns:a16="http://schemas.microsoft.com/office/drawing/2014/main" id="{D79D2DE0-2E29-86E0-16B1-2ECCFC556628}"/>
              </a:ext>
            </a:extLst>
          </p:cNvPr>
          <p:cNvSpPr/>
          <p:nvPr/>
        </p:nvSpPr>
        <p:spPr>
          <a:xfrm>
            <a:off x="1405974" y="5501386"/>
            <a:ext cx="2263010" cy="723065"/>
          </a:xfrm>
          <a:prstGeom prst="roundRect">
            <a:avLst/>
          </a:prstGeom>
          <a:solidFill>
            <a:srgbClr val="52A4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TW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GPU</a:t>
            </a:r>
            <a:endParaRPr lang="en-US" altLang="zh-TW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矩形: 圓角 10">
            <a:extLst>
              <a:ext uri="{FF2B5EF4-FFF2-40B4-BE49-F238E27FC236}">
                <a16:creationId xmlns:a16="http://schemas.microsoft.com/office/drawing/2014/main" id="{A49E3184-CFC5-A86A-8992-6AB2C63F1AD7}"/>
              </a:ext>
            </a:extLst>
          </p:cNvPr>
          <p:cNvSpPr/>
          <p:nvPr/>
        </p:nvSpPr>
        <p:spPr>
          <a:xfrm>
            <a:off x="8519993" y="2077327"/>
            <a:ext cx="2355533" cy="723065"/>
          </a:xfrm>
          <a:prstGeom prst="roundRect">
            <a:avLst/>
          </a:prstGeom>
          <a:solidFill>
            <a:srgbClr val="55C0CF">
              <a:alpha val="3607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TW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Ubuntu 20.04</a:t>
            </a:r>
          </a:p>
        </p:txBody>
      </p:sp>
      <p:sp>
        <p:nvSpPr>
          <p:cNvPr id="14" name="矩形: 圓角 11">
            <a:extLst>
              <a:ext uri="{FF2B5EF4-FFF2-40B4-BE49-F238E27FC236}">
                <a16:creationId xmlns:a16="http://schemas.microsoft.com/office/drawing/2014/main" id="{1B9CFDAC-FFDF-4785-B888-123705FC5F5F}"/>
              </a:ext>
            </a:extLst>
          </p:cNvPr>
          <p:cNvSpPr/>
          <p:nvPr/>
        </p:nvSpPr>
        <p:spPr>
          <a:xfrm>
            <a:off x="6348923" y="2077327"/>
            <a:ext cx="2355534" cy="723065"/>
          </a:xfrm>
          <a:prstGeom prst="roundRect">
            <a:avLst/>
          </a:prstGeom>
          <a:solidFill>
            <a:srgbClr val="52A4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Operating System</a:t>
            </a:r>
          </a:p>
        </p:txBody>
      </p:sp>
      <p:sp>
        <p:nvSpPr>
          <p:cNvPr id="15" name="矩形: 圓角 12">
            <a:extLst>
              <a:ext uri="{FF2B5EF4-FFF2-40B4-BE49-F238E27FC236}">
                <a16:creationId xmlns:a16="http://schemas.microsoft.com/office/drawing/2014/main" id="{9A6D91FC-D0CC-466F-C4B3-A43ADDC1A0EF}"/>
              </a:ext>
            </a:extLst>
          </p:cNvPr>
          <p:cNvSpPr/>
          <p:nvPr/>
        </p:nvSpPr>
        <p:spPr>
          <a:xfrm>
            <a:off x="8519993" y="3789356"/>
            <a:ext cx="2355532" cy="723065"/>
          </a:xfrm>
          <a:prstGeom prst="roundRect">
            <a:avLst/>
          </a:prstGeom>
          <a:solidFill>
            <a:srgbClr val="55C0CF">
              <a:alpha val="3607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TW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Python</a:t>
            </a:r>
            <a:endParaRPr lang="zh-TW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矩形: 圓角 13">
            <a:extLst>
              <a:ext uri="{FF2B5EF4-FFF2-40B4-BE49-F238E27FC236}">
                <a16:creationId xmlns:a16="http://schemas.microsoft.com/office/drawing/2014/main" id="{92C1BF07-D2D6-AA1F-4AA7-5A9E85E15C48}"/>
              </a:ext>
            </a:extLst>
          </p:cNvPr>
          <p:cNvSpPr/>
          <p:nvPr/>
        </p:nvSpPr>
        <p:spPr>
          <a:xfrm>
            <a:off x="6348923" y="3789357"/>
            <a:ext cx="2355534" cy="723065"/>
          </a:xfrm>
          <a:prstGeom prst="roundRect">
            <a:avLst/>
          </a:prstGeom>
          <a:solidFill>
            <a:srgbClr val="52A4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TW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Code Language</a:t>
            </a:r>
            <a:endParaRPr lang="en-US" altLang="zh-TW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矩形: 圓角 14">
            <a:extLst>
              <a:ext uri="{FF2B5EF4-FFF2-40B4-BE49-F238E27FC236}">
                <a16:creationId xmlns:a16="http://schemas.microsoft.com/office/drawing/2014/main" id="{68396F46-F429-7954-C3ED-684D7E311AE4}"/>
              </a:ext>
            </a:extLst>
          </p:cNvPr>
          <p:cNvSpPr/>
          <p:nvPr/>
        </p:nvSpPr>
        <p:spPr>
          <a:xfrm>
            <a:off x="8519993" y="5501384"/>
            <a:ext cx="2355531" cy="723065"/>
          </a:xfrm>
          <a:prstGeom prst="roundRect">
            <a:avLst/>
          </a:prstGeom>
          <a:solidFill>
            <a:srgbClr val="55C0CF">
              <a:alpha val="3607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TW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Pytorch</a:t>
            </a:r>
            <a:endParaRPr lang="zh-TW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矩形: 圓角 15">
            <a:extLst>
              <a:ext uri="{FF2B5EF4-FFF2-40B4-BE49-F238E27FC236}">
                <a16:creationId xmlns:a16="http://schemas.microsoft.com/office/drawing/2014/main" id="{FAE81476-3961-7C06-FC2C-AC6657E74399}"/>
              </a:ext>
            </a:extLst>
          </p:cNvPr>
          <p:cNvSpPr/>
          <p:nvPr/>
        </p:nvSpPr>
        <p:spPr>
          <a:xfrm>
            <a:off x="6348923" y="5501385"/>
            <a:ext cx="2355534" cy="723065"/>
          </a:xfrm>
          <a:prstGeom prst="roundRect">
            <a:avLst/>
          </a:prstGeom>
          <a:solidFill>
            <a:srgbClr val="52A4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TW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Framework</a:t>
            </a:r>
            <a:endParaRPr lang="en-US" altLang="zh-TW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466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等腰三角形 21"/>
          <p:cNvSpPr/>
          <p:nvPr/>
        </p:nvSpPr>
        <p:spPr>
          <a:xfrm rot="19016716">
            <a:off x="-852899" y="3929233"/>
            <a:ext cx="1998880" cy="1195100"/>
          </a:xfrm>
          <a:custGeom>
            <a:avLst/>
            <a:gdLst>
              <a:gd name="connsiteX0" fmla="*/ 0 w 826718"/>
              <a:gd name="connsiteY0" fmla="*/ 851770 h 851770"/>
              <a:gd name="connsiteX1" fmla="*/ 413359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826718"/>
              <a:gd name="connsiteY0" fmla="*/ 851770 h 851770"/>
              <a:gd name="connsiteX1" fmla="*/ 37578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1127342"/>
              <a:gd name="connsiteY0" fmla="*/ 851770 h 851770"/>
              <a:gd name="connsiteX1" fmla="*/ 37578 w 1127342"/>
              <a:gd name="connsiteY1" fmla="*/ 0 h 851770"/>
              <a:gd name="connsiteX2" fmla="*/ 1127342 w 1127342"/>
              <a:gd name="connsiteY2" fmla="*/ 425885 h 851770"/>
              <a:gd name="connsiteX3" fmla="*/ 0 w 1127342"/>
              <a:gd name="connsiteY3" fmla="*/ 851770 h 851770"/>
              <a:gd name="connsiteX0" fmla="*/ 288099 w 1089764"/>
              <a:gd name="connsiteY0" fmla="*/ 801665 h 801665"/>
              <a:gd name="connsiteX1" fmla="*/ 0 w 1089764"/>
              <a:gd name="connsiteY1" fmla="*/ 0 h 801665"/>
              <a:gd name="connsiteX2" fmla="*/ 1089764 w 1089764"/>
              <a:gd name="connsiteY2" fmla="*/ 425885 h 801665"/>
              <a:gd name="connsiteX3" fmla="*/ 288099 w 1089764"/>
              <a:gd name="connsiteY3" fmla="*/ 801665 h 801665"/>
              <a:gd name="connsiteX0" fmla="*/ 75156 w 1089764"/>
              <a:gd name="connsiteY0" fmla="*/ 789139 h 789139"/>
              <a:gd name="connsiteX1" fmla="*/ 0 w 1089764"/>
              <a:gd name="connsiteY1" fmla="*/ 0 h 789139"/>
              <a:gd name="connsiteX2" fmla="*/ 1089764 w 1089764"/>
              <a:gd name="connsiteY2" fmla="*/ 425885 h 789139"/>
              <a:gd name="connsiteX3" fmla="*/ 75156 w 1089764"/>
              <a:gd name="connsiteY3" fmla="*/ 789139 h 789139"/>
              <a:gd name="connsiteX0" fmla="*/ 487232 w 1089764"/>
              <a:gd name="connsiteY0" fmla="*/ 1153500 h 1153499"/>
              <a:gd name="connsiteX1" fmla="*/ 0 w 1089764"/>
              <a:gd name="connsiteY1" fmla="*/ 0 h 1153499"/>
              <a:gd name="connsiteX2" fmla="*/ 1089764 w 1089764"/>
              <a:gd name="connsiteY2" fmla="*/ 425885 h 1153499"/>
              <a:gd name="connsiteX3" fmla="*/ 487232 w 1089764"/>
              <a:gd name="connsiteY3" fmla="*/ 1153500 h 1153499"/>
              <a:gd name="connsiteX0" fmla="*/ 545691 w 1148223"/>
              <a:gd name="connsiteY0" fmla="*/ 912867 h 912866"/>
              <a:gd name="connsiteX1" fmla="*/ 0 w 1148223"/>
              <a:gd name="connsiteY1" fmla="*/ 1 h 912866"/>
              <a:gd name="connsiteX2" fmla="*/ 1148223 w 1148223"/>
              <a:gd name="connsiteY2" fmla="*/ 185252 h 912866"/>
              <a:gd name="connsiteX3" fmla="*/ 545691 w 1148223"/>
              <a:gd name="connsiteY3" fmla="*/ 912867 h 912866"/>
              <a:gd name="connsiteX0" fmla="*/ 545691 w 1113510"/>
              <a:gd name="connsiteY0" fmla="*/ 1200100 h 1200099"/>
              <a:gd name="connsiteX1" fmla="*/ 0 w 1113510"/>
              <a:gd name="connsiteY1" fmla="*/ 287234 h 1200099"/>
              <a:gd name="connsiteX2" fmla="*/ 1113511 w 1113510"/>
              <a:gd name="connsiteY2" fmla="*/ 0 h 1200099"/>
              <a:gd name="connsiteX3" fmla="*/ 545691 w 1113510"/>
              <a:gd name="connsiteY3" fmla="*/ 1200100 h 1200099"/>
              <a:gd name="connsiteX0" fmla="*/ 302414 w 1113511"/>
              <a:gd name="connsiteY0" fmla="*/ 1688683 h 1688683"/>
              <a:gd name="connsiteX1" fmla="*/ 0 w 1113511"/>
              <a:gd name="connsiteY1" fmla="*/ 287234 h 1688683"/>
              <a:gd name="connsiteX2" fmla="*/ 1113511 w 1113511"/>
              <a:gd name="connsiteY2" fmla="*/ 0 h 1688683"/>
              <a:gd name="connsiteX3" fmla="*/ 302414 w 1113511"/>
              <a:gd name="connsiteY3" fmla="*/ 1688683 h 1688683"/>
              <a:gd name="connsiteX0" fmla="*/ 302414 w 1209070"/>
              <a:gd name="connsiteY0" fmla="*/ 1401450 h 1401450"/>
              <a:gd name="connsiteX1" fmla="*/ 0 w 1209070"/>
              <a:gd name="connsiteY1" fmla="*/ 1 h 1401450"/>
              <a:gd name="connsiteX2" fmla="*/ 1209069 w 1209070"/>
              <a:gd name="connsiteY2" fmla="*/ 699361 h 1401450"/>
              <a:gd name="connsiteX3" fmla="*/ 302414 w 1209070"/>
              <a:gd name="connsiteY3" fmla="*/ 1401450 h 1401450"/>
              <a:gd name="connsiteX0" fmla="*/ 302414 w 2287273"/>
              <a:gd name="connsiteY0" fmla="*/ 4366376 h 4366376"/>
              <a:gd name="connsiteX1" fmla="*/ 0 w 2287273"/>
              <a:gd name="connsiteY1" fmla="*/ 2964927 h 4366376"/>
              <a:gd name="connsiteX2" fmla="*/ 2287273 w 2287273"/>
              <a:gd name="connsiteY2" fmla="*/ 1 h 4366376"/>
              <a:gd name="connsiteX3" fmla="*/ 302414 w 2287273"/>
              <a:gd name="connsiteY3" fmla="*/ 4366376 h 4366376"/>
              <a:gd name="connsiteX0" fmla="*/ 0 w 1984859"/>
              <a:gd name="connsiteY0" fmla="*/ 5515943 h 5515943"/>
              <a:gd name="connsiteX1" fmla="*/ 728870 w 1984859"/>
              <a:gd name="connsiteY1" fmla="*/ -1 h 5515943"/>
              <a:gd name="connsiteX2" fmla="*/ 1984859 w 1984859"/>
              <a:gd name="connsiteY2" fmla="*/ 1149568 h 5515943"/>
              <a:gd name="connsiteX3" fmla="*/ 0 w 1984859"/>
              <a:gd name="connsiteY3" fmla="*/ 5515943 h 5515943"/>
              <a:gd name="connsiteX0" fmla="*/ 0 w 2743975"/>
              <a:gd name="connsiteY0" fmla="*/ 2971745 h 2971744"/>
              <a:gd name="connsiteX1" fmla="*/ 1487986 w 2743975"/>
              <a:gd name="connsiteY1" fmla="*/ -1 h 2971744"/>
              <a:gd name="connsiteX2" fmla="*/ 2743975 w 2743975"/>
              <a:gd name="connsiteY2" fmla="*/ 1149568 h 2971744"/>
              <a:gd name="connsiteX3" fmla="*/ 0 w 2743975"/>
              <a:gd name="connsiteY3" fmla="*/ 2971745 h 2971744"/>
              <a:gd name="connsiteX0" fmla="*/ 0 w 2761811"/>
              <a:gd name="connsiteY0" fmla="*/ 1441450 h 1441449"/>
              <a:gd name="connsiteX1" fmla="*/ 1505822 w 2761811"/>
              <a:gd name="connsiteY1" fmla="*/ -1 h 1441449"/>
              <a:gd name="connsiteX2" fmla="*/ 2761811 w 2761811"/>
              <a:gd name="connsiteY2" fmla="*/ 1149568 h 1441449"/>
              <a:gd name="connsiteX3" fmla="*/ 0 w 2761811"/>
              <a:gd name="connsiteY3" fmla="*/ 1441450 h 1441449"/>
              <a:gd name="connsiteX0" fmla="*/ 0 w 2970564"/>
              <a:gd name="connsiteY0" fmla="*/ 3027997 h 3027997"/>
              <a:gd name="connsiteX1" fmla="*/ 1714575 w 2970564"/>
              <a:gd name="connsiteY1" fmla="*/ -1 h 3027997"/>
              <a:gd name="connsiteX2" fmla="*/ 2970564 w 2970564"/>
              <a:gd name="connsiteY2" fmla="*/ 1149568 h 3027997"/>
              <a:gd name="connsiteX3" fmla="*/ 0 w 2970564"/>
              <a:gd name="connsiteY3" fmla="*/ 3027997 h 302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70564" h="3027997">
                <a:moveTo>
                  <a:pt x="0" y="3027997"/>
                </a:moveTo>
                <a:lnTo>
                  <a:pt x="1714575" y="-1"/>
                </a:lnTo>
                <a:lnTo>
                  <a:pt x="2970564" y="1149568"/>
                </a:lnTo>
                <a:lnTo>
                  <a:pt x="0" y="3027997"/>
                </a:lnTo>
                <a:close/>
              </a:path>
            </a:pathLst>
          </a:custGeom>
          <a:gradFill>
            <a:gsLst>
              <a:gs pos="17000">
                <a:srgbClr val="FFFFFF">
                  <a:alpha val="0"/>
                </a:srgbClr>
              </a:gs>
              <a:gs pos="82000">
                <a:srgbClr val="92BFB5">
                  <a:alpha val="22000"/>
                </a:srgbClr>
              </a:gs>
            </a:gsLst>
            <a:lin ang="0" scaled="0"/>
          </a:gradFill>
          <a:ln>
            <a:noFill/>
          </a:ln>
          <a:effectLst>
            <a:outerShdw blurRad="1905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1" name="等腰三角形 21"/>
          <p:cNvSpPr/>
          <p:nvPr/>
        </p:nvSpPr>
        <p:spPr>
          <a:xfrm rot="19016716">
            <a:off x="-311224" y="3993267"/>
            <a:ext cx="2436405" cy="2076611"/>
          </a:xfrm>
          <a:custGeom>
            <a:avLst/>
            <a:gdLst>
              <a:gd name="connsiteX0" fmla="*/ 0 w 826718"/>
              <a:gd name="connsiteY0" fmla="*/ 851770 h 851770"/>
              <a:gd name="connsiteX1" fmla="*/ 413359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826718"/>
              <a:gd name="connsiteY0" fmla="*/ 851770 h 851770"/>
              <a:gd name="connsiteX1" fmla="*/ 37578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1127342"/>
              <a:gd name="connsiteY0" fmla="*/ 851770 h 851770"/>
              <a:gd name="connsiteX1" fmla="*/ 37578 w 1127342"/>
              <a:gd name="connsiteY1" fmla="*/ 0 h 851770"/>
              <a:gd name="connsiteX2" fmla="*/ 1127342 w 1127342"/>
              <a:gd name="connsiteY2" fmla="*/ 425885 h 851770"/>
              <a:gd name="connsiteX3" fmla="*/ 0 w 1127342"/>
              <a:gd name="connsiteY3" fmla="*/ 851770 h 851770"/>
              <a:gd name="connsiteX0" fmla="*/ 288099 w 1089764"/>
              <a:gd name="connsiteY0" fmla="*/ 801665 h 801665"/>
              <a:gd name="connsiteX1" fmla="*/ 0 w 1089764"/>
              <a:gd name="connsiteY1" fmla="*/ 0 h 801665"/>
              <a:gd name="connsiteX2" fmla="*/ 1089764 w 1089764"/>
              <a:gd name="connsiteY2" fmla="*/ 425885 h 801665"/>
              <a:gd name="connsiteX3" fmla="*/ 288099 w 1089764"/>
              <a:gd name="connsiteY3" fmla="*/ 801665 h 801665"/>
              <a:gd name="connsiteX0" fmla="*/ 75156 w 1089764"/>
              <a:gd name="connsiteY0" fmla="*/ 789139 h 789139"/>
              <a:gd name="connsiteX1" fmla="*/ 0 w 1089764"/>
              <a:gd name="connsiteY1" fmla="*/ 0 h 789139"/>
              <a:gd name="connsiteX2" fmla="*/ 1089764 w 1089764"/>
              <a:gd name="connsiteY2" fmla="*/ 425885 h 789139"/>
              <a:gd name="connsiteX3" fmla="*/ 75156 w 1089764"/>
              <a:gd name="connsiteY3" fmla="*/ 789139 h 789139"/>
              <a:gd name="connsiteX0" fmla="*/ 487232 w 1089764"/>
              <a:gd name="connsiteY0" fmla="*/ 1153500 h 1153499"/>
              <a:gd name="connsiteX1" fmla="*/ 0 w 1089764"/>
              <a:gd name="connsiteY1" fmla="*/ 0 h 1153499"/>
              <a:gd name="connsiteX2" fmla="*/ 1089764 w 1089764"/>
              <a:gd name="connsiteY2" fmla="*/ 425885 h 1153499"/>
              <a:gd name="connsiteX3" fmla="*/ 487232 w 1089764"/>
              <a:gd name="connsiteY3" fmla="*/ 1153500 h 1153499"/>
              <a:gd name="connsiteX0" fmla="*/ 545691 w 1148223"/>
              <a:gd name="connsiteY0" fmla="*/ 912867 h 912866"/>
              <a:gd name="connsiteX1" fmla="*/ 0 w 1148223"/>
              <a:gd name="connsiteY1" fmla="*/ 1 h 912866"/>
              <a:gd name="connsiteX2" fmla="*/ 1148223 w 1148223"/>
              <a:gd name="connsiteY2" fmla="*/ 185252 h 912866"/>
              <a:gd name="connsiteX3" fmla="*/ 545691 w 1148223"/>
              <a:gd name="connsiteY3" fmla="*/ 912867 h 912866"/>
              <a:gd name="connsiteX0" fmla="*/ 545691 w 1113510"/>
              <a:gd name="connsiteY0" fmla="*/ 1200100 h 1200099"/>
              <a:gd name="connsiteX1" fmla="*/ 0 w 1113510"/>
              <a:gd name="connsiteY1" fmla="*/ 287234 h 1200099"/>
              <a:gd name="connsiteX2" fmla="*/ 1113511 w 1113510"/>
              <a:gd name="connsiteY2" fmla="*/ 0 h 1200099"/>
              <a:gd name="connsiteX3" fmla="*/ 545691 w 1113510"/>
              <a:gd name="connsiteY3" fmla="*/ 1200100 h 1200099"/>
              <a:gd name="connsiteX0" fmla="*/ 302414 w 1113511"/>
              <a:gd name="connsiteY0" fmla="*/ 1688683 h 1688683"/>
              <a:gd name="connsiteX1" fmla="*/ 0 w 1113511"/>
              <a:gd name="connsiteY1" fmla="*/ 287234 h 1688683"/>
              <a:gd name="connsiteX2" fmla="*/ 1113511 w 1113511"/>
              <a:gd name="connsiteY2" fmla="*/ 0 h 1688683"/>
              <a:gd name="connsiteX3" fmla="*/ 302414 w 1113511"/>
              <a:gd name="connsiteY3" fmla="*/ 1688683 h 1688683"/>
              <a:gd name="connsiteX0" fmla="*/ 302414 w 1209070"/>
              <a:gd name="connsiteY0" fmla="*/ 1401450 h 1401450"/>
              <a:gd name="connsiteX1" fmla="*/ 0 w 1209070"/>
              <a:gd name="connsiteY1" fmla="*/ 1 h 1401450"/>
              <a:gd name="connsiteX2" fmla="*/ 1209069 w 1209070"/>
              <a:gd name="connsiteY2" fmla="*/ 699361 h 1401450"/>
              <a:gd name="connsiteX3" fmla="*/ 302414 w 1209070"/>
              <a:gd name="connsiteY3" fmla="*/ 1401450 h 1401450"/>
              <a:gd name="connsiteX0" fmla="*/ 302414 w 2287273"/>
              <a:gd name="connsiteY0" fmla="*/ 4366376 h 4366376"/>
              <a:gd name="connsiteX1" fmla="*/ 0 w 2287273"/>
              <a:gd name="connsiteY1" fmla="*/ 2964927 h 4366376"/>
              <a:gd name="connsiteX2" fmla="*/ 2287273 w 2287273"/>
              <a:gd name="connsiteY2" fmla="*/ 1 h 4366376"/>
              <a:gd name="connsiteX3" fmla="*/ 302414 w 2287273"/>
              <a:gd name="connsiteY3" fmla="*/ 4366376 h 4366376"/>
              <a:gd name="connsiteX0" fmla="*/ 0 w 1984859"/>
              <a:gd name="connsiteY0" fmla="*/ 5515943 h 5515943"/>
              <a:gd name="connsiteX1" fmla="*/ 728870 w 1984859"/>
              <a:gd name="connsiteY1" fmla="*/ -1 h 5515943"/>
              <a:gd name="connsiteX2" fmla="*/ 1984859 w 1984859"/>
              <a:gd name="connsiteY2" fmla="*/ 1149568 h 5515943"/>
              <a:gd name="connsiteX3" fmla="*/ 0 w 1984859"/>
              <a:gd name="connsiteY3" fmla="*/ 5515943 h 5515943"/>
              <a:gd name="connsiteX0" fmla="*/ 0 w 2743975"/>
              <a:gd name="connsiteY0" fmla="*/ 2971745 h 2971744"/>
              <a:gd name="connsiteX1" fmla="*/ 1487986 w 2743975"/>
              <a:gd name="connsiteY1" fmla="*/ -1 h 2971744"/>
              <a:gd name="connsiteX2" fmla="*/ 2743975 w 2743975"/>
              <a:gd name="connsiteY2" fmla="*/ 1149568 h 2971744"/>
              <a:gd name="connsiteX3" fmla="*/ 0 w 2743975"/>
              <a:gd name="connsiteY3" fmla="*/ 2971745 h 2971744"/>
              <a:gd name="connsiteX0" fmla="*/ 0 w 2761811"/>
              <a:gd name="connsiteY0" fmla="*/ 1441450 h 1441449"/>
              <a:gd name="connsiteX1" fmla="*/ 1505822 w 2761811"/>
              <a:gd name="connsiteY1" fmla="*/ -1 h 1441449"/>
              <a:gd name="connsiteX2" fmla="*/ 2761811 w 2761811"/>
              <a:gd name="connsiteY2" fmla="*/ 1149568 h 1441449"/>
              <a:gd name="connsiteX3" fmla="*/ 0 w 2761811"/>
              <a:gd name="connsiteY3" fmla="*/ 1441450 h 1441449"/>
              <a:gd name="connsiteX0" fmla="*/ 0 w 2970564"/>
              <a:gd name="connsiteY0" fmla="*/ 3027997 h 3027997"/>
              <a:gd name="connsiteX1" fmla="*/ 1714575 w 2970564"/>
              <a:gd name="connsiteY1" fmla="*/ -1 h 3027997"/>
              <a:gd name="connsiteX2" fmla="*/ 2970564 w 2970564"/>
              <a:gd name="connsiteY2" fmla="*/ 1149568 h 3027997"/>
              <a:gd name="connsiteX3" fmla="*/ 0 w 2970564"/>
              <a:gd name="connsiteY3" fmla="*/ 3027997 h 3027997"/>
              <a:gd name="connsiteX0" fmla="*/ 0 w 2356699"/>
              <a:gd name="connsiteY0" fmla="*/ 3027997 h 5261461"/>
              <a:gd name="connsiteX1" fmla="*/ 1714575 w 2356699"/>
              <a:gd name="connsiteY1" fmla="*/ -1 h 5261461"/>
              <a:gd name="connsiteX2" fmla="*/ 2356699 w 2356699"/>
              <a:gd name="connsiteY2" fmla="*/ 5261462 h 5261461"/>
              <a:gd name="connsiteX3" fmla="*/ 0 w 2356699"/>
              <a:gd name="connsiteY3" fmla="*/ 3027997 h 5261461"/>
              <a:gd name="connsiteX0" fmla="*/ 0 w 3620776"/>
              <a:gd name="connsiteY0" fmla="*/ 1807117 h 5261461"/>
              <a:gd name="connsiteX1" fmla="*/ 2978652 w 3620776"/>
              <a:gd name="connsiteY1" fmla="*/ -1 h 5261461"/>
              <a:gd name="connsiteX2" fmla="*/ 3620776 w 3620776"/>
              <a:gd name="connsiteY2" fmla="*/ 5261462 h 5261461"/>
              <a:gd name="connsiteX3" fmla="*/ 0 w 3620776"/>
              <a:gd name="connsiteY3" fmla="*/ 1807117 h 5261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20776" h="5261461">
                <a:moveTo>
                  <a:pt x="0" y="1807117"/>
                </a:moveTo>
                <a:lnTo>
                  <a:pt x="2978652" y="-1"/>
                </a:lnTo>
                <a:lnTo>
                  <a:pt x="3620776" y="5261462"/>
                </a:lnTo>
                <a:lnTo>
                  <a:pt x="0" y="1807117"/>
                </a:lnTo>
                <a:close/>
              </a:path>
            </a:pathLst>
          </a:custGeom>
          <a:gradFill>
            <a:gsLst>
              <a:gs pos="67000">
                <a:srgbClr val="FFFFFF">
                  <a:alpha val="0"/>
                </a:srgbClr>
              </a:gs>
              <a:gs pos="29000">
                <a:srgbClr val="E1EAEF"/>
              </a:gs>
            </a:gsLst>
            <a:lin ang="780000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7" name="等腰三角形 26"/>
          <p:cNvSpPr/>
          <p:nvPr/>
        </p:nvSpPr>
        <p:spPr>
          <a:xfrm flipV="1">
            <a:off x="9918359" y="-2"/>
            <a:ext cx="2273641" cy="2225843"/>
          </a:xfrm>
          <a:prstGeom prst="triangle">
            <a:avLst>
              <a:gd name="adj" fmla="val 100000"/>
            </a:avLst>
          </a:prstGeom>
          <a:gradFill>
            <a:gsLst>
              <a:gs pos="75000">
                <a:srgbClr val="5CACCF"/>
              </a:gs>
              <a:gs pos="31000">
                <a:srgbClr val="B6D3B7"/>
              </a:gs>
            </a:gsLst>
            <a:lin ang="3000000" scaled="0"/>
          </a:gradFill>
          <a:ln>
            <a:noFill/>
          </a:ln>
          <a:effectLst>
            <a:outerShdw blurRad="1905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4" name="等腰三角形 21"/>
          <p:cNvSpPr/>
          <p:nvPr/>
        </p:nvSpPr>
        <p:spPr>
          <a:xfrm>
            <a:off x="7856801" y="613704"/>
            <a:ext cx="1251762" cy="1427194"/>
          </a:xfrm>
          <a:custGeom>
            <a:avLst/>
            <a:gdLst>
              <a:gd name="connsiteX0" fmla="*/ 0 w 826718"/>
              <a:gd name="connsiteY0" fmla="*/ 851770 h 851770"/>
              <a:gd name="connsiteX1" fmla="*/ 413359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826718"/>
              <a:gd name="connsiteY0" fmla="*/ 851770 h 851770"/>
              <a:gd name="connsiteX1" fmla="*/ 37578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1127342"/>
              <a:gd name="connsiteY0" fmla="*/ 851770 h 851770"/>
              <a:gd name="connsiteX1" fmla="*/ 37578 w 1127342"/>
              <a:gd name="connsiteY1" fmla="*/ 0 h 851770"/>
              <a:gd name="connsiteX2" fmla="*/ 1127342 w 1127342"/>
              <a:gd name="connsiteY2" fmla="*/ 425885 h 851770"/>
              <a:gd name="connsiteX3" fmla="*/ 0 w 1127342"/>
              <a:gd name="connsiteY3" fmla="*/ 851770 h 851770"/>
              <a:gd name="connsiteX0" fmla="*/ 288099 w 1089764"/>
              <a:gd name="connsiteY0" fmla="*/ 801665 h 801665"/>
              <a:gd name="connsiteX1" fmla="*/ 0 w 1089764"/>
              <a:gd name="connsiteY1" fmla="*/ 0 h 801665"/>
              <a:gd name="connsiteX2" fmla="*/ 1089764 w 1089764"/>
              <a:gd name="connsiteY2" fmla="*/ 425885 h 801665"/>
              <a:gd name="connsiteX3" fmla="*/ 288099 w 1089764"/>
              <a:gd name="connsiteY3" fmla="*/ 801665 h 801665"/>
              <a:gd name="connsiteX0" fmla="*/ 75156 w 1089764"/>
              <a:gd name="connsiteY0" fmla="*/ 789139 h 789139"/>
              <a:gd name="connsiteX1" fmla="*/ 0 w 1089764"/>
              <a:gd name="connsiteY1" fmla="*/ 0 h 789139"/>
              <a:gd name="connsiteX2" fmla="*/ 1089764 w 1089764"/>
              <a:gd name="connsiteY2" fmla="*/ 425885 h 789139"/>
              <a:gd name="connsiteX3" fmla="*/ 75156 w 1089764"/>
              <a:gd name="connsiteY3" fmla="*/ 789139 h 789139"/>
              <a:gd name="connsiteX0" fmla="*/ 75156 w 889348"/>
              <a:gd name="connsiteY0" fmla="*/ 789139 h 864296"/>
              <a:gd name="connsiteX1" fmla="*/ 0 w 889348"/>
              <a:gd name="connsiteY1" fmla="*/ 0 h 864296"/>
              <a:gd name="connsiteX2" fmla="*/ 889348 w 889348"/>
              <a:gd name="connsiteY2" fmla="*/ 864296 h 864296"/>
              <a:gd name="connsiteX3" fmla="*/ 75156 w 889348"/>
              <a:gd name="connsiteY3" fmla="*/ 789139 h 864296"/>
              <a:gd name="connsiteX0" fmla="*/ 0 w 814192"/>
              <a:gd name="connsiteY0" fmla="*/ 750503 h 825660"/>
              <a:gd name="connsiteX1" fmla="*/ 588106 w 814192"/>
              <a:gd name="connsiteY1" fmla="*/ 0 h 825660"/>
              <a:gd name="connsiteX2" fmla="*/ 814192 w 814192"/>
              <a:gd name="connsiteY2" fmla="*/ 825660 h 825660"/>
              <a:gd name="connsiteX3" fmla="*/ 0 w 814192"/>
              <a:gd name="connsiteY3" fmla="*/ 750503 h 825660"/>
              <a:gd name="connsiteX0" fmla="*/ 0 w 852829"/>
              <a:gd name="connsiteY0" fmla="*/ 698988 h 825660"/>
              <a:gd name="connsiteX1" fmla="*/ 626743 w 852829"/>
              <a:gd name="connsiteY1" fmla="*/ 0 h 825660"/>
              <a:gd name="connsiteX2" fmla="*/ 852829 w 852829"/>
              <a:gd name="connsiteY2" fmla="*/ 825660 h 825660"/>
              <a:gd name="connsiteX3" fmla="*/ 0 w 852829"/>
              <a:gd name="connsiteY3" fmla="*/ 698988 h 825660"/>
              <a:gd name="connsiteX0" fmla="*/ 0 w 839950"/>
              <a:gd name="connsiteY0" fmla="*/ 698988 h 864297"/>
              <a:gd name="connsiteX1" fmla="*/ 626743 w 839950"/>
              <a:gd name="connsiteY1" fmla="*/ 0 h 864297"/>
              <a:gd name="connsiteX2" fmla="*/ 839950 w 839950"/>
              <a:gd name="connsiteY2" fmla="*/ 864297 h 864297"/>
              <a:gd name="connsiteX3" fmla="*/ 0 w 839950"/>
              <a:gd name="connsiteY3" fmla="*/ 698988 h 864297"/>
              <a:gd name="connsiteX0" fmla="*/ 0 w 988057"/>
              <a:gd name="connsiteY0" fmla="*/ 698988 h 1218466"/>
              <a:gd name="connsiteX1" fmla="*/ 626743 w 988057"/>
              <a:gd name="connsiteY1" fmla="*/ 0 h 1218466"/>
              <a:gd name="connsiteX2" fmla="*/ 988057 w 988057"/>
              <a:gd name="connsiteY2" fmla="*/ 1218466 h 1218466"/>
              <a:gd name="connsiteX3" fmla="*/ 0 w 988057"/>
              <a:gd name="connsiteY3" fmla="*/ 698988 h 1218466"/>
              <a:gd name="connsiteX0" fmla="*/ 0 w 1702129"/>
              <a:gd name="connsiteY0" fmla="*/ 666791 h 1186269"/>
              <a:gd name="connsiteX1" fmla="*/ 1702129 w 1702129"/>
              <a:gd name="connsiteY1" fmla="*/ 0 h 1186269"/>
              <a:gd name="connsiteX2" fmla="*/ 988057 w 1702129"/>
              <a:gd name="connsiteY2" fmla="*/ 1186269 h 1186269"/>
              <a:gd name="connsiteX3" fmla="*/ 0 w 1702129"/>
              <a:gd name="connsiteY3" fmla="*/ 666791 h 1186269"/>
              <a:gd name="connsiteX0" fmla="*/ 0 w 988057"/>
              <a:gd name="connsiteY0" fmla="*/ 2639970 h 3159448"/>
              <a:gd name="connsiteX1" fmla="*/ 65835 w 988057"/>
              <a:gd name="connsiteY1" fmla="*/ 0 h 3159448"/>
              <a:gd name="connsiteX2" fmla="*/ 988057 w 988057"/>
              <a:gd name="connsiteY2" fmla="*/ 3159448 h 3159448"/>
              <a:gd name="connsiteX3" fmla="*/ 0 w 988057"/>
              <a:gd name="connsiteY3" fmla="*/ 2639970 h 3159448"/>
              <a:gd name="connsiteX0" fmla="*/ 0 w 1697920"/>
              <a:gd name="connsiteY0" fmla="*/ 2639970 h 2639970"/>
              <a:gd name="connsiteX1" fmla="*/ 65835 w 1697920"/>
              <a:gd name="connsiteY1" fmla="*/ 0 h 2639970"/>
              <a:gd name="connsiteX2" fmla="*/ 1697920 w 1697920"/>
              <a:gd name="connsiteY2" fmla="*/ 1414870 h 2639970"/>
              <a:gd name="connsiteX3" fmla="*/ 0 w 1697920"/>
              <a:gd name="connsiteY3" fmla="*/ 2639970 h 2639970"/>
              <a:gd name="connsiteX0" fmla="*/ 0 w 1697920"/>
              <a:gd name="connsiteY0" fmla="*/ 2760286 h 2760286"/>
              <a:gd name="connsiteX1" fmla="*/ 77866 w 1697920"/>
              <a:gd name="connsiteY1" fmla="*/ 0 h 2760286"/>
              <a:gd name="connsiteX2" fmla="*/ 1697920 w 1697920"/>
              <a:gd name="connsiteY2" fmla="*/ 1535186 h 2760286"/>
              <a:gd name="connsiteX3" fmla="*/ 0 w 1697920"/>
              <a:gd name="connsiteY3" fmla="*/ 2760286 h 2760286"/>
              <a:gd name="connsiteX0" fmla="*/ 764345 w 1620054"/>
              <a:gd name="connsiteY0" fmla="*/ 2327149 h 2327149"/>
              <a:gd name="connsiteX1" fmla="*/ 0 w 1620054"/>
              <a:gd name="connsiteY1" fmla="*/ 0 h 2327149"/>
              <a:gd name="connsiteX2" fmla="*/ 1620054 w 1620054"/>
              <a:gd name="connsiteY2" fmla="*/ 1535186 h 2327149"/>
              <a:gd name="connsiteX3" fmla="*/ 764345 w 1620054"/>
              <a:gd name="connsiteY3" fmla="*/ 2327149 h 2327149"/>
              <a:gd name="connsiteX0" fmla="*/ 1546397 w 2402106"/>
              <a:gd name="connsiteY0" fmla="*/ 1725570 h 1725570"/>
              <a:gd name="connsiteX1" fmla="*/ 0 w 2402106"/>
              <a:gd name="connsiteY1" fmla="*/ 0 h 1725570"/>
              <a:gd name="connsiteX2" fmla="*/ 2402106 w 2402106"/>
              <a:gd name="connsiteY2" fmla="*/ 933607 h 1725570"/>
              <a:gd name="connsiteX3" fmla="*/ 1546397 w 2402106"/>
              <a:gd name="connsiteY3" fmla="*/ 1725570 h 1725570"/>
              <a:gd name="connsiteX0" fmla="*/ 1546397 w 1656148"/>
              <a:gd name="connsiteY0" fmla="*/ 2897490 h 2897490"/>
              <a:gd name="connsiteX1" fmla="*/ 0 w 1656148"/>
              <a:gd name="connsiteY1" fmla="*/ 1171920 h 2897490"/>
              <a:gd name="connsiteX2" fmla="*/ 1656148 w 1656148"/>
              <a:gd name="connsiteY2" fmla="*/ 0 h 2897490"/>
              <a:gd name="connsiteX3" fmla="*/ 1546397 w 1656148"/>
              <a:gd name="connsiteY3" fmla="*/ 2897490 h 2897490"/>
              <a:gd name="connsiteX0" fmla="*/ 1546397 w 1546397"/>
              <a:gd name="connsiteY0" fmla="*/ 3258438 h 3258438"/>
              <a:gd name="connsiteX1" fmla="*/ 0 w 1546397"/>
              <a:gd name="connsiteY1" fmla="*/ 1532868 h 3258438"/>
              <a:gd name="connsiteX2" fmla="*/ 104074 w 1546397"/>
              <a:gd name="connsiteY2" fmla="*/ 0 h 3258438"/>
              <a:gd name="connsiteX3" fmla="*/ 1546397 w 1546397"/>
              <a:gd name="connsiteY3" fmla="*/ 3258438 h 3258438"/>
              <a:gd name="connsiteX0" fmla="*/ 1305765 w 1305765"/>
              <a:gd name="connsiteY0" fmla="*/ 1670270 h 1670270"/>
              <a:gd name="connsiteX1" fmla="*/ 0 w 1305765"/>
              <a:gd name="connsiteY1" fmla="*/ 1532868 h 1670270"/>
              <a:gd name="connsiteX2" fmla="*/ 104074 w 1305765"/>
              <a:gd name="connsiteY2" fmla="*/ 0 h 1670270"/>
              <a:gd name="connsiteX3" fmla="*/ 1305765 w 1305765"/>
              <a:gd name="connsiteY3" fmla="*/ 1670270 h 1670270"/>
              <a:gd name="connsiteX0" fmla="*/ 307144 w 307144"/>
              <a:gd name="connsiteY0" fmla="*/ 1249165 h 1532868"/>
              <a:gd name="connsiteX1" fmla="*/ 0 w 307144"/>
              <a:gd name="connsiteY1" fmla="*/ 1532868 h 1532868"/>
              <a:gd name="connsiteX2" fmla="*/ 104074 w 307144"/>
              <a:gd name="connsiteY2" fmla="*/ 0 h 1532868"/>
              <a:gd name="connsiteX3" fmla="*/ 307144 w 307144"/>
              <a:gd name="connsiteY3" fmla="*/ 1249165 h 1532868"/>
              <a:gd name="connsiteX0" fmla="*/ 728249 w 728249"/>
              <a:gd name="connsiteY0" fmla="*/ 1513860 h 1532868"/>
              <a:gd name="connsiteX1" fmla="*/ 0 w 728249"/>
              <a:gd name="connsiteY1" fmla="*/ 1532868 h 1532868"/>
              <a:gd name="connsiteX2" fmla="*/ 104074 w 728249"/>
              <a:gd name="connsiteY2" fmla="*/ 0 h 1532868"/>
              <a:gd name="connsiteX3" fmla="*/ 728249 w 728249"/>
              <a:gd name="connsiteY3" fmla="*/ 1513860 h 1532868"/>
              <a:gd name="connsiteX0" fmla="*/ 1273881 w 1273881"/>
              <a:gd name="connsiteY0" fmla="*/ 1574018 h 1593026"/>
              <a:gd name="connsiteX1" fmla="*/ 545632 w 1273881"/>
              <a:gd name="connsiteY1" fmla="*/ 1593026 h 1593026"/>
              <a:gd name="connsiteX2" fmla="*/ 0 w 1273881"/>
              <a:gd name="connsiteY2" fmla="*/ 0 h 1593026"/>
              <a:gd name="connsiteX3" fmla="*/ 1273881 w 1273881"/>
              <a:gd name="connsiteY3" fmla="*/ 1574018 h 1593026"/>
              <a:gd name="connsiteX0" fmla="*/ 1175168 w 1175168"/>
              <a:gd name="connsiteY0" fmla="*/ 1423350 h 1442358"/>
              <a:gd name="connsiteX1" fmla="*/ 446919 w 1175168"/>
              <a:gd name="connsiteY1" fmla="*/ 1442358 h 1442358"/>
              <a:gd name="connsiteX2" fmla="*/ 0 w 1175168"/>
              <a:gd name="connsiteY2" fmla="*/ 0 h 1442358"/>
              <a:gd name="connsiteX3" fmla="*/ 1175168 w 1175168"/>
              <a:gd name="connsiteY3" fmla="*/ 1423350 h 1442358"/>
              <a:gd name="connsiteX0" fmla="*/ 1217623 w 1217623"/>
              <a:gd name="connsiteY0" fmla="*/ 1390692 h 1409700"/>
              <a:gd name="connsiteX1" fmla="*/ 489374 w 1217623"/>
              <a:gd name="connsiteY1" fmla="*/ 1409700 h 1409700"/>
              <a:gd name="connsiteX2" fmla="*/ 0 w 1217623"/>
              <a:gd name="connsiteY2" fmla="*/ 0 h 1409700"/>
              <a:gd name="connsiteX3" fmla="*/ 1217623 w 1217623"/>
              <a:gd name="connsiteY3" fmla="*/ 1390692 h 1409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7623" h="1409700">
                <a:moveTo>
                  <a:pt x="1217623" y="1390692"/>
                </a:moveTo>
                <a:lnTo>
                  <a:pt x="489374" y="1409700"/>
                </a:lnTo>
                <a:lnTo>
                  <a:pt x="0" y="0"/>
                </a:lnTo>
                <a:lnTo>
                  <a:pt x="1217623" y="1390692"/>
                </a:lnTo>
                <a:close/>
              </a:path>
            </a:pathLst>
          </a:custGeom>
          <a:gradFill>
            <a:gsLst>
              <a:gs pos="62000">
                <a:srgbClr val="52A4AE"/>
              </a:gs>
              <a:gs pos="35000">
                <a:srgbClr val="92BFB5"/>
              </a:gs>
            </a:gsLst>
            <a:lin ang="19200000" scaled="0"/>
          </a:gradFill>
          <a:ln>
            <a:noFill/>
          </a:ln>
          <a:effectLst>
            <a:outerShdw blurRad="1905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5" name="等腰三角形 21"/>
          <p:cNvSpPr/>
          <p:nvPr/>
        </p:nvSpPr>
        <p:spPr>
          <a:xfrm>
            <a:off x="7857832" y="615454"/>
            <a:ext cx="588769" cy="1425444"/>
          </a:xfrm>
          <a:custGeom>
            <a:avLst/>
            <a:gdLst>
              <a:gd name="connsiteX0" fmla="*/ 0 w 826718"/>
              <a:gd name="connsiteY0" fmla="*/ 851770 h 851770"/>
              <a:gd name="connsiteX1" fmla="*/ 413359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826718"/>
              <a:gd name="connsiteY0" fmla="*/ 851770 h 851770"/>
              <a:gd name="connsiteX1" fmla="*/ 37578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1127342"/>
              <a:gd name="connsiteY0" fmla="*/ 851770 h 851770"/>
              <a:gd name="connsiteX1" fmla="*/ 37578 w 1127342"/>
              <a:gd name="connsiteY1" fmla="*/ 0 h 851770"/>
              <a:gd name="connsiteX2" fmla="*/ 1127342 w 1127342"/>
              <a:gd name="connsiteY2" fmla="*/ 425885 h 851770"/>
              <a:gd name="connsiteX3" fmla="*/ 0 w 1127342"/>
              <a:gd name="connsiteY3" fmla="*/ 851770 h 851770"/>
              <a:gd name="connsiteX0" fmla="*/ 288099 w 1089764"/>
              <a:gd name="connsiteY0" fmla="*/ 801665 h 801665"/>
              <a:gd name="connsiteX1" fmla="*/ 0 w 1089764"/>
              <a:gd name="connsiteY1" fmla="*/ 0 h 801665"/>
              <a:gd name="connsiteX2" fmla="*/ 1089764 w 1089764"/>
              <a:gd name="connsiteY2" fmla="*/ 425885 h 801665"/>
              <a:gd name="connsiteX3" fmla="*/ 288099 w 1089764"/>
              <a:gd name="connsiteY3" fmla="*/ 801665 h 801665"/>
              <a:gd name="connsiteX0" fmla="*/ 75156 w 1089764"/>
              <a:gd name="connsiteY0" fmla="*/ 789139 h 789139"/>
              <a:gd name="connsiteX1" fmla="*/ 0 w 1089764"/>
              <a:gd name="connsiteY1" fmla="*/ 0 h 789139"/>
              <a:gd name="connsiteX2" fmla="*/ 1089764 w 1089764"/>
              <a:gd name="connsiteY2" fmla="*/ 425885 h 789139"/>
              <a:gd name="connsiteX3" fmla="*/ 75156 w 1089764"/>
              <a:gd name="connsiteY3" fmla="*/ 789139 h 789139"/>
              <a:gd name="connsiteX0" fmla="*/ 75156 w 889348"/>
              <a:gd name="connsiteY0" fmla="*/ 789139 h 864296"/>
              <a:gd name="connsiteX1" fmla="*/ 0 w 889348"/>
              <a:gd name="connsiteY1" fmla="*/ 0 h 864296"/>
              <a:gd name="connsiteX2" fmla="*/ 889348 w 889348"/>
              <a:gd name="connsiteY2" fmla="*/ 864296 h 864296"/>
              <a:gd name="connsiteX3" fmla="*/ 75156 w 889348"/>
              <a:gd name="connsiteY3" fmla="*/ 789139 h 864296"/>
              <a:gd name="connsiteX0" fmla="*/ 0 w 814192"/>
              <a:gd name="connsiteY0" fmla="*/ 750503 h 825660"/>
              <a:gd name="connsiteX1" fmla="*/ 588106 w 814192"/>
              <a:gd name="connsiteY1" fmla="*/ 0 h 825660"/>
              <a:gd name="connsiteX2" fmla="*/ 814192 w 814192"/>
              <a:gd name="connsiteY2" fmla="*/ 825660 h 825660"/>
              <a:gd name="connsiteX3" fmla="*/ 0 w 814192"/>
              <a:gd name="connsiteY3" fmla="*/ 750503 h 825660"/>
              <a:gd name="connsiteX0" fmla="*/ 0 w 852829"/>
              <a:gd name="connsiteY0" fmla="*/ 698988 h 825660"/>
              <a:gd name="connsiteX1" fmla="*/ 626743 w 852829"/>
              <a:gd name="connsiteY1" fmla="*/ 0 h 825660"/>
              <a:gd name="connsiteX2" fmla="*/ 852829 w 852829"/>
              <a:gd name="connsiteY2" fmla="*/ 825660 h 825660"/>
              <a:gd name="connsiteX3" fmla="*/ 0 w 852829"/>
              <a:gd name="connsiteY3" fmla="*/ 698988 h 825660"/>
              <a:gd name="connsiteX0" fmla="*/ 0 w 839950"/>
              <a:gd name="connsiteY0" fmla="*/ 698988 h 864297"/>
              <a:gd name="connsiteX1" fmla="*/ 626743 w 839950"/>
              <a:gd name="connsiteY1" fmla="*/ 0 h 864297"/>
              <a:gd name="connsiteX2" fmla="*/ 839950 w 839950"/>
              <a:gd name="connsiteY2" fmla="*/ 864297 h 864297"/>
              <a:gd name="connsiteX3" fmla="*/ 0 w 839950"/>
              <a:gd name="connsiteY3" fmla="*/ 698988 h 864297"/>
              <a:gd name="connsiteX0" fmla="*/ 0 w 988057"/>
              <a:gd name="connsiteY0" fmla="*/ 698988 h 1218466"/>
              <a:gd name="connsiteX1" fmla="*/ 626743 w 988057"/>
              <a:gd name="connsiteY1" fmla="*/ 0 h 1218466"/>
              <a:gd name="connsiteX2" fmla="*/ 988057 w 988057"/>
              <a:gd name="connsiteY2" fmla="*/ 1218466 h 1218466"/>
              <a:gd name="connsiteX3" fmla="*/ 0 w 988057"/>
              <a:gd name="connsiteY3" fmla="*/ 698988 h 1218466"/>
              <a:gd name="connsiteX0" fmla="*/ 0 w 1702129"/>
              <a:gd name="connsiteY0" fmla="*/ 666791 h 1186269"/>
              <a:gd name="connsiteX1" fmla="*/ 1702129 w 1702129"/>
              <a:gd name="connsiteY1" fmla="*/ 0 h 1186269"/>
              <a:gd name="connsiteX2" fmla="*/ 988057 w 1702129"/>
              <a:gd name="connsiteY2" fmla="*/ 1186269 h 1186269"/>
              <a:gd name="connsiteX3" fmla="*/ 0 w 1702129"/>
              <a:gd name="connsiteY3" fmla="*/ 666791 h 1186269"/>
              <a:gd name="connsiteX0" fmla="*/ 0 w 988057"/>
              <a:gd name="connsiteY0" fmla="*/ 2639970 h 3159448"/>
              <a:gd name="connsiteX1" fmla="*/ 65835 w 988057"/>
              <a:gd name="connsiteY1" fmla="*/ 0 h 3159448"/>
              <a:gd name="connsiteX2" fmla="*/ 988057 w 988057"/>
              <a:gd name="connsiteY2" fmla="*/ 3159448 h 3159448"/>
              <a:gd name="connsiteX3" fmla="*/ 0 w 988057"/>
              <a:gd name="connsiteY3" fmla="*/ 2639970 h 3159448"/>
              <a:gd name="connsiteX0" fmla="*/ 0 w 1697920"/>
              <a:gd name="connsiteY0" fmla="*/ 2639970 h 2639970"/>
              <a:gd name="connsiteX1" fmla="*/ 65835 w 1697920"/>
              <a:gd name="connsiteY1" fmla="*/ 0 h 2639970"/>
              <a:gd name="connsiteX2" fmla="*/ 1697920 w 1697920"/>
              <a:gd name="connsiteY2" fmla="*/ 1414870 h 2639970"/>
              <a:gd name="connsiteX3" fmla="*/ 0 w 1697920"/>
              <a:gd name="connsiteY3" fmla="*/ 2639970 h 2639970"/>
              <a:gd name="connsiteX0" fmla="*/ 0 w 1697920"/>
              <a:gd name="connsiteY0" fmla="*/ 2760286 h 2760286"/>
              <a:gd name="connsiteX1" fmla="*/ 77866 w 1697920"/>
              <a:gd name="connsiteY1" fmla="*/ 0 h 2760286"/>
              <a:gd name="connsiteX2" fmla="*/ 1697920 w 1697920"/>
              <a:gd name="connsiteY2" fmla="*/ 1535186 h 2760286"/>
              <a:gd name="connsiteX3" fmla="*/ 0 w 1697920"/>
              <a:gd name="connsiteY3" fmla="*/ 2760286 h 2760286"/>
              <a:gd name="connsiteX0" fmla="*/ 764345 w 1620054"/>
              <a:gd name="connsiteY0" fmla="*/ 2327149 h 2327149"/>
              <a:gd name="connsiteX1" fmla="*/ 0 w 1620054"/>
              <a:gd name="connsiteY1" fmla="*/ 0 h 2327149"/>
              <a:gd name="connsiteX2" fmla="*/ 1620054 w 1620054"/>
              <a:gd name="connsiteY2" fmla="*/ 1535186 h 2327149"/>
              <a:gd name="connsiteX3" fmla="*/ 764345 w 1620054"/>
              <a:gd name="connsiteY3" fmla="*/ 2327149 h 2327149"/>
              <a:gd name="connsiteX0" fmla="*/ 1546397 w 2402106"/>
              <a:gd name="connsiteY0" fmla="*/ 1725570 h 1725570"/>
              <a:gd name="connsiteX1" fmla="*/ 0 w 2402106"/>
              <a:gd name="connsiteY1" fmla="*/ 0 h 1725570"/>
              <a:gd name="connsiteX2" fmla="*/ 2402106 w 2402106"/>
              <a:gd name="connsiteY2" fmla="*/ 933607 h 1725570"/>
              <a:gd name="connsiteX3" fmla="*/ 1546397 w 2402106"/>
              <a:gd name="connsiteY3" fmla="*/ 1725570 h 1725570"/>
              <a:gd name="connsiteX0" fmla="*/ 1546397 w 1656148"/>
              <a:gd name="connsiteY0" fmla="*/ 2897490 h 2897490"/>
              <a:gd name="connsiteX1" fmla="*/ 0 w 1656148"/>
              <a:gd name="connsiteY1" fmla="*/ 1171920 h 2897490"/>
              <a:gd name="connsiteX2" fmla="*/ 1656148 w 1656148"/>
              <a:gd name="connsiteY2" fmla="*/ 0 h 2897490"/>
              <a:gd name="connsiteX3" fmla="*/ 1546397 w 1656148"/>
              <a:gd name="connsiteY3" fmla="*/ 2897490 h 2897490"/>
              <a:gd name="connsiteX0" fmla="*/ 1546397 w 1546397"/>
              <a:gd name="connsiteY0" fmla="*/ 3258438 h 3258438"/>
              <a:gd name="connsiteX1" fmla="*/ 0 w 1546397"/>
              <a:gd name="connsiteY1" fmla="*/ 1532868 h 3258438"/>
              <a:gd name="connsiteX2" fmla="*/ 104074 w 1546397"/>
              <a:gd name="connsiteY2" fmla="*/ 0 h 3258438"/>
              <a:gd name="connsiteX3" fmla="*/ 1546397 w 1546397"/>
              <a:gd name="connsiteY3" fmla="*/ 3258438 h 3258438"/>
              <a:gd name="connsiteX0" fmla="*/ 1305765 w 1305765"/>
              <a:gd name="connsiteY0" fmla="*/ 1670270 h 1670270"/>
              <a:gd name="connsiteX1" fmla="*/ 0 w 1305765"/>
              <a:gd name="connsiteY1" fmla="*/ 1532868 h 1670270"/>
              <a:gd name="connsiteX2" fmla="*/ 104074 w 1305765"/>
              <a:gd name="connsiteY2" fmla="*/ 0 h 1670270"/>
              <a:gd name="connsiteX3" fmla="*/ 1305765 w 1305765"/>
              <a:gd name="connsiteY3" fmla="*/ 1670270 h 1670270"/>
              <a:gd name="connsiteX0" fmla="*/ 307144 w 307144"/>
              <a:gd name="connsiteY0" fmla="*/ 1249165 h 1532868"/>
              <a:gd name="connsiteX1" fmla="*/ 0 w 307144"/>
              <a:gd name="connsiteY1" fmla="*/ 1532868 h 1532868"/>
              <a:gd name="connsiteX2" fmla="*/ 104074 w 307144"/>
              <a:gd name="connsiteY2" fmla="*/ 0 h 1532868"/>
              <a:gd name="connsiteX3" fmla="*/ 307144 w 307144"/>
              <a:gd name="connsiteY3" fmla="*/ 1249165 h 1532868"/>
              <a:gd name="connsiteX0" fmla="*/ 728249 w 728249"/>
              <a:gd name="connsiteY0" fmla="*/ 1513860 h 1532868"/>
              <a:gd name="connsiteX1" fmla="*/ 0 w 728249"/>
              <a:gd name="connsiteY1" fmla="*/ 1532868 h 1532868"/>
              <a:gd name="connsiteX2" fmla="*/ 104074 w 728249"/>
              <a:gd name="connsiteY2" fmla="*/ 0 h 1532868"/>
              <a:gd name="connsiteX3" fmla="*/ 728249 w 728249"/>
              <a:gd name="connsiteY3" fmla="*/ 1513860 h 1532868"/>
              <a:gd name="connsiteX0" fmla="*/ 1273881 w 1273881"/>
              <a:gd name="connsiteY0" fmla="*/ 1574018 h 1593026"/>
              <a:gd name="connsiteX1" fmla="*/ 545632 w 1273881"/>
              <a:gd name="connsiteY1" fmla="*/ 1593026 h 1593026"/>
              <a:gd name="connsiteX2" fmla="*/ 0 w 1273881"/>
              <a:gd name="connsiteY2" fmla="*/ 0 h 1593026"/>
              <a:gd name="connsiteX3" fmla="*/ 1273881 w 1273881"/>
              <a:gd name="connsiteY3" fmla="*/ 1574018 h 1593026"/>
              <a:gd name="connsiteX0" fmla="*/ 728249 w 728249"/>
              <a:gd name="connsiteY0" fmla="*/ 1369482 h 1388490"/>
              <a:gd name="connsiteX1" fmla="*/ 0 w 728249"/>
              <a:gd name="connsiteY1" fmla="*/ 1388490 h 1388490"/>
              <a:gd name="connsiteX2" fmla="*/ 272516 w 728249"/>
              <a:gd name="connsiteY2" fmla="*/ 0 h 1388490"/>
              <a:gd name="connsiteX3" fmla="*/ 728249 w 728249"/>
              <a:gd name="connsiteY3" fmla="*/ 1369482 h 1388490"/>
              <a:gd name="connsiteX0" fmla="*/ 487618 w 487618"/>
              <a:gd name="connsiteY0" fmla="*/ 1369482 h 1369482"/>
              <a:gd name="connsiteX1" fmla="*/ 0 w 487618"/>
              <a:gd name="connsiteY1" fmla="*/ 1364427 h 1369482"/>
              <a:gd name="connsiteX2" fmla="*/ 31885 w 487618"/>
              <a:gd name="connsiteY2" fmla="*/ 0 h 1369482"/>
              <a:gd name="connsiteX3" fmla="*/ 487618 w 487618"/>
              <a:gd name="connsiteY3" fmla="*/ 1369482 h 1369482"/>
              <a:gd name="connsiteX0" fmla="*/ 571839 w 571839"/>
              <a:gd name="connsiteY0" fmla="*/ 1369482 h 1376459"/>
              <a:gd name="connsiteX1" fmla="*/ 0 w 571839"/>
              <a:gd name="connsiteY1" fmla="*/ 1376459 h 1376459"/>
              <a:gd name="connsiteX2" fmla="*/ 116106 w 571839"/>
              <a:gd name="connsiteY2" fmla="*/ 0 h 1376459"/>
              <a:gd name="connsiteX3" fmla="*/ 571839 w 571839"/>
              <a:gd name="connsiteY3" fmla="*/ 1369482 h 1376459"/>
              <a:gd name="connsiteX0" fmla="*/ 571839 w 571839"/>
              <a:gd name="connsiteY0" fmla="*/ 1369482 h 1376459"/>
              <a:gd name="connsiteX1" fmla="*/ 0 w 571839"/>
              <a:gd name="connsiteY1" fmla="*/ 1376459 h 1376459"/>
              <a:gd name="connsiteX2" fmla="*/ 67979 w 571839"/>
              <a:gd name="connsiteY2" fmla="*/ 0 h 1376459"/>
              <a:gd name="connsiteX3" fmla="*/ 571839 w 571839"/>
              <a:gd name="connsiteY3" fmla="*/ 1369482 h 1376459"/>
              <a:gd name="connsiteX0" fmla="*/ 588769 w 588769"/>
              <a:gd name="connsiteY0" fmla="*/ 1418467 h 1425444"/>
              <a:gd name="connsiteX1" fmla="*/ 16930 w 588769"/>
              <a:gd name="connsiteY1" fmla="*/ 1425444 h 1425444"/>
              <a:gd name="connsiteX2" fmla="*/ 0 w 588769"/>
              <a:gd name="connsiteY2" fmla="*/ 0 h 1425444"/>
              <a:gd name="connsiteX3" fmla="*/ 588769 w 588769"/>
              <a:gd name="connsiteY3" fmla="*/ 1418467 h 14254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8769" h="1425444">
                <a:moveTo>
                  <a:pt x="588769" y="1418467"/>
                </a:moveTo>
                <a:lnTo>
                  <a:pt x="16930" y="1425444"/>
                </a:lnTo>
                <a:lnTo>
                  <a:pt x="0" y="0"/>
                </a:lnTo>
                <a:lnTo>
                  <a:pt x="588769" y="1418467"/>
                </a:lnTo>
                <a:close/>
              </a:path>
            </a:pathLst>
          </a:custGeom>
          <a:gradFill>
            <a:gsLst>
              <a:gs pos="92000">
                <a:srgbClr val="52A4AE"/>
              </a:gs>
              <a:gs pos="0">
                <a:srgbClr val="92BFB5"/>
              </a:gs>
            </a:gsLst>
          </a:gradFill>
          <a:ln>
            <a:noFill/>
          </a:ln>
          <a:effectLst>
            <a:outerShdw blurRad="1905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0" name="等腰三角形 29"/>
          <p:cNvSpPr/>
          <p:nvPr/>
        </p:nvSpPr>
        <p:spPr>
          <a:xfrm flipV="1">
            <a:off x="10981437" y="1028695"/>
            <a:ext cx="1210563" cy="2096597"/>
          </a:xfrm>
          <a:prstGeom prst="triangle">
            <a:avLst>
              <a:gd name="adj" fmla="val 100000"/>
            </a:avLst>
          </a:prstGeom>
          <a:gradFill>
            <a:gsLst>
              <a:gs pos="63000">
                <a:srgbClr val="A7D2E5"/>
              </a:gs>
              <a:gs pos="0">
                <a:srgbClr val="92BFB5"/>
              </a:gs>
            </a:gsLst>
          </a:gradFill>
          <a:ln>
            <a:noFill/>
          </a:ln>
          <a:effectLst>
            <a:outerShdw blurRad="1905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CB12293C-2570-4826-913E-F28EB67D7D3A}"/>
              </a:ext>
            </a:extLst>
          </p:cNvPr>
          <p:cNvSpPr txBox="1"/>
          <p:nvPr/>
        </p:nvSpPr>
        <p:spPr bwMode="auto">
          <a:xfrm>
            <a:off x="4789608" y="3985634"/>
            <a:ext cx="4874492" cy="707886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>
            <a:defPPr>
              <a:defRPr lang="en-US"/>
            </a:defPPr>
            <a:lvl1pPr>
              <a:defRPr sz="2800" b="1" spc="30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cs typeface="Segoe UI Light" panose="020B0502040204020203" pitchFamily="34" charset="0"/>
              </a:defRPr>
            </a:lvl1pPr>
          </a:lstStyle>
          <a:p>
            <a:pPr>
              <a:defRPr/>
            </a:pPr>
            <a:r>
              <a:rPr lang="en-US" altLang="zh-CN" sz="4000" b="0" spc="0" dirty="0">
                <a:solidFill>
                  <a:srgbClr val="405E62"/>
                </a:solidFill>
                <a:effectLst>
                  <a:outerShdw blurRad="25400" dist="25400" dir="2700000" algn="tl">
                    <a:srgbClr val="000000">
                      <a:alpha val="25000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+mn-lt"/>
              </a:rPr>
              <a:t>Results</a:t>
            </a:r>
            <a:endParaRPr lang="zh-CN" altLang="en-US" sz="4000" b="0" spc="0" dirty="0">
              <a:solidFill>
                <a:srgbClr val="405E62"/>
              </a:solidFill>
              <a:effectLst>
                <a:outerShdw blurRad="25400" dist="25400" dir="2700000" algn="tl">
                  <a:srgbClr val="000000">
                    <a:alpha val="25000"/>
                  </a:srgbClr>
                </a:outerShdw>
              </a:effectLst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+mn-lt"/>
            </a:endParaRP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C49FBB47-4223-4EAE-8FFA-F0C289624AD1}"/>
              </a:ext>
            </a:extLst>
          </p:cNvPr>
          <p:cNvGrpSpPr/>
          <p:nvPr/>
        </p:nvGrpSpPr>
        <p:grpSpPr>
          <a:xfrm>
            <a:off x="691700" y="1028694"/>
            <a:ext cx="3893974" cy="3893974"/>
            <a:chOff x="-630302" y="1714542"/>
            <a:chExt cx="4762837" cy="4762838"/>
          </a:xfrm>
        </p:grpSpPr>
        <p:sp>
          <p:nvSpPr>
            <p:cNvPr id="13" name="椭圆 12">
              <a:extLst>
                <a:ext uri="{FF2B5EF4-FFF2-40B4-BE49-F238E27FC236}">
                  <a16:creationId xmlns:a16="http://schemas.microsoft.com/office/drawing/2014/main" id="{C6AAF931-4AFB-44C8-B2B1-EED05478B0EA}"/>
                </a:ext>
              </a:extLst>
            </p:cNvPr>
            <p:cNvSpPr/>
            <p:nvPr/>
          </p:nvSpPr>
          <p:spPr>
            <a:xfrm>
              <a:off x="-630302" y="1714542"/>
              <a:ext cx="4762837" cy="4762838"/>
            </a:xfrm>
            <a:prstGeom prst="ellipse">
              <a:avLst/>
            </a:prstGeom>
            <a:gradFill>
              <a:gsLst>
                <a:gs pos="65000">
                  <a:srgbClr val="B6D3B7">
                    <a:alpha val="0"/>
                  </a:srgbClr>
                </a:gs>
                <a:gs pos="0">
                  <a:srgbClr val="52A4AE">
                    <a:alpha val="34000"/>
                  </a:srgbClr>
                </a:gs>
              </a:gsLst>
              <a:lin ang="5400000" scaled="1"/>
            </a:gradFill>
            <a:ln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sz="160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14" name="文本框 13">
              <a:extLst>
                <a:ext uri="{FF2B5EF4-FFF2-40B4-BE49-F238E27FC236}">
                  <a16:creationId xmlns:a16="http://schemas.microsoft.com/office/drawing/2014/main" id="{5DA345DF-5950-4C10-9BEC-077238A2F985}"/>
                </a:ext>
              </a:extLst>
            </p:cNvPr>
            <p:cNvSpPr txBox="1"/>
            <p:nvPr/>
          </p:nvSpPr>
          <p:spPr>
            <a:xfrm>
              <a:off x="-171601" y="2394188"/>
              <a:ext cx="3790331" cy="27104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3800" dirty="0">
                  <a:gradFill>
                    <a:gsLst>
                      <a:gs pos="0">
                        <a:srgbClr val="B6D3B7"/>
                      </a:gs>
                      <a:gs pos="98000">
                        <a:srgbClr val="52A4AE"/>
                      </a:gs>
                    </a:gsLst>
                    <a:lin ang="5400000" scaled="1"/>
                  </a:gradFill>
                  <a:effectLst>
                    <a:outerShdw blurRad="25400" dist="25400" dir="2700000" algn="tl">
                      <a:srgbClr val="000000">
                        <a:alpha val="25000"/>
                      </a:srgbClr>
                    </a:outerShdw>
                  </a:effectLst>
                  <a:cs typeface="+mn-ea"/>
                  <a:sym typeface="+mn-lt"/>
                </a:rPr>
                <a:t>04</a:t>
              </a:r>
              <a:endParaRPr lang="zh-CN" altLang="en-US" sz="13800" dirty="0">
                <a:gradFill>
                  <a:gsLst>
                    <a:gs pos="0">
                      <a:srgbClr val="B6D3B7"/>
                    </a:gs>
                    <a:gs pos="98000">
                      <a:srgbClr val="52A4AE"/>
                    </a:gs>
                  </a:gsLst>
                  <a:lin ang="5400000" scaled="1"/>
                </a:gradFill>
                <a:effectLst>
                  <a:outerShdw blurRad="25400" dist="25400" dir="2700000" algn="tl">
                    <a:srgbClr val="000000">
                      <a:alpha val="25000"/>
                    </a:srgbClr>
                  </a:outerShdw>
                </a:effectLst>
                <a:cs typeface="+mn-ea"/>
                <a:sym typeface="+mn-lt"/>
              </a:endParaRPr>
            </a:p>
          </p:txBody>
        </p:sp>
      </p:grpSp>
      <p:sp>
        <p:nvSpPr>
          <p:cNvPr id="31" name="等腰三角形 30"/>
          <p:cNvSpPr/>
          <p:nvPr/>
        </p:nvSpPr>
        <p:spPr>
          <a:xfrm flipV="1">
            <a:off x="10976024" y="1028694"/>
            <a:ext cx="1210563" cy="980579"/>
          </a:xfrm>
          <a:prstGeom prst="triangle">
            <a:avLst>
              <a:gd name="adj" fmla="val 100000"/>
            </a:avLst>
          </a:prstGeom>
          <a:gradFill>
            <a:gsLst>
              <a:gs pos="65000">
                <a:srgbClr val="5CACCF"/>
              </a:gs>
              <a:gs pos="0">
                <a:srgbClr val="92BFB5"/>
              </a:gs>
            </a:gsLst>
          </a:gradFill>
          <a:ln>
            <a:noFill/>
          </a:ln>
          <a:effectLst>
            <a:outerShdw blurRad="1905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2" name="等腰三角形 21"/>
          <p:cNvSpPr/>
          <p:nvPr/>
        </p:nvSpPr>
        <p:spPr>
          <a:xfrm>
            <a:off x="9315405" y="-484853"/>
            <a:ext cx="1697920" cy="2760286"/>
          </a:xfrm>
          <a:custGeom>
            <a:avLst/>
            <a:gdLst>
              <a:gd name="connsiteX0" fmla="*/ 0 w 826718"/>
              <a:gd name="connsiteY0" fmla="*/ 851770 h 851770"/>
              <a:gd name="connsiteX1" fmla="*/ 413359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826718"/>
              <a:gd name="connsiteY0" fmla="*/ 851770 h 851770"/>
              <a:gd name="connsiteX1" fmla="*/ 37578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1127342"/>
              <a:gd name="connsiteY0" fmla="*/ 851770 h 851770"/>
              <a:gd name="connsiteX1" fmla="*/ 37578 w 1127342"/>
              <a:gd name="connsiteY1" fmla="*/ 0 h 851770"/>
              <a:gd name="connsiteX2" fmla="*/ 1127342 w 1127342"/>
              <a:gd name="connsiteY2" fmla="*/ 425885 h 851770"/>
              <a:gd name="connsiteX3" fmla="*/ 0 w 1127342"/>
              <a:gd name="connsiteY3" fmla="*/ 851770 h 851770"/>
              <a:gd name="connsiteX0" fmla="*/ 288099 w 1089764"/>
              <a:gd name="connsiteY0" fmla="*/ 801665 h 801665"/>
              <a:gd name="connsiteX1" fmla="*/ 0 w 1089764"/>
              <a:gd name="connsiteY1" fmla="*/ 0 h 801665"/>
              <a:gd name="connsiteX2" fmla="*/ 1089764 w 1089764"/>
              <a:gd name="connsiteY2" fmla="*/ 425885 h 801665"/>
              <a:gd name="connsiteX3" fmla="*/ 288099 w 1089764"/>
              <a:gd name="connsiteY3" fmla="*/ 801665 h 801665"/>
              <a:gd name="connsiteX0" fmla="*/ 75156 w 1089764"/>
              <a:gd name="connsiteY0" fmla="*/ 789139 h 789139"/>
              <a:gd name="connsiteX1" fmla="*/ 0 w 1089764"/>
              <a:gd name="connsiteY1" fmla="*/ 0 h 789139"/>
              <a:gd name="connsiteX2" fmla="*/ 1089764 w 1089764"/>
              <a:gd name="connsiteY2" fmla="*/ 425885 h 789139"/>
              <a:gd name="connsiteX3" fmla="*/ 75156 w 1089764"/>
              <a:gd name="connsiteY3" fmla="*/ 789139 h 789139"/>
              <a:gd name="connsiteX0" fmla="*/ 75156 w 889348"/>
              <a:gd name="connsiteY0" fmla="*/ 789139 h 864296"/>
              <a:gd name="connsiteX1" fmla="*/ 0 w 889348"/>
              <a:gd name="connsiteY1" fmla="*/ 0 h 864296"/>
              <a:gd name="connsiteX2" fmla="*/ 889348 w 889348"/>
              <a:gd name="connsiteY2" fmla="*/ 864296 h 864296"/>
              <a:gd name="connsiteX3" fmla="*/ 75156 w 889348"/>
              <a:gd name="connsiteY3" fmla="*/ 789139 h 864296"/>
              <a:gd name="connsiteX0" fmla="*/ 0 w 814192"/>
              <a:gd name="connsiteY0" fmla="*/ 750503 h 825660"/>
              <a:gd name="connsiteX1" fmla="*/ 588106 w 814192"/>
              <a:gd name="connsiteY1" fmla="*/ 0 h 825660"/>
              <a:gd name="connsiteX2" fmla="*/ 814192 w 814192"/>
              <a:gd name="connsiteY2" fmla="*/ 825660 h 825660"/>
              <a:gd name="connsiteX3" fmla="*/ 0 w 814192"/>
              <a:gd name="connsiteY3" fmla="*/ 750503 h 825660"/>
              <a:gd name="connsiteX0" fmla="*/ 0 w 852829"/>
              <a:gd name="connsiteY0" fmla="*/ 698988 h 825660"/>
              <a:gd name="connsiteX1" fmla="*/ 626743 w 852829"/>
              <a:gd name="connsiteY1" fmla="*/ 0 h 825660"/>
              <a:gd name="connsiteX2" fmla="*/ 852829 w 852829"/>
              <a:gd name="connsiteY2" fmla="*/ 825660 h 825660"/>
              <a:gd name="connsiteX3" fmla="*/ 0 w 852829"/>
              <a:gd name="connsiteY3" fmla="*/ 698988 h 825660"/>
              <a:gd name="connsiteX0" fmla="*/ 0 w 839950"/>
              <a:gd name="connsiteY0" fmla="*/ 698988 h 864297"/>
              <a:gd name="connsiteX1" fmla="*/ 626743 w 839950"/>
              <a:gd name="connsiteY1" fmla="*/ 0 h 864297"/>
              <a:gd name="connsiteX2" fmla="*/ 839950 w 839950"/>
              <a:gd name="connsiteY2" fmla="*/ 864297 h 864297"/>
              <a:gd name="connsiteX3" fmla="*/ 0 w 839950"/>
              <a:gd name="connsiteY3" fmla="*/ 698988 h 864297"/>
              <a:gd name="connsiteX0" fmla="*/ 0 w 988057"/>
              <a:gd name="connsiteY0" fmla="*/ 698988 h 1218466"/>
              <a:gd name="connsiteX1" fmla="*/ 626743 w 988057"/>
              <a:gd name="connsiteY1" fmla="*/ 0 h 1218466"/>
              <a:gd name="connsiteX2" fmla="*/ 988057 w 988057"/>
              <a:gd name="connsiteY2" fmla="*/ 1218466 h 1218466"/>
              <a:gd name="connsiteX3" fmla="*/ 0 w 988057"/>
              <a:gd name="connsiteY3" fmla="*/ 698988 h 1218466"/>
              <a:gd name="connsiteX0" fmla="*/ 0 w 1702129"/>
              <a:gd name="connsiteY0" fmla="*/ 666791 h 1186269"/>
              <a:gd name="connsiteX1" fmla="*/ 1702129 w 1702129"/>
              <a:gd name="connsiteY1" fmla="*/ 0 h 1186269"/>
              <a:gd name="connsiteX2" fmla="*/ 988057 w 1702129"/>
              <a:gd name="connsiteY2" fmla="*/ 1186269 h 1186269"/>
              <a:gd name="connsiteX3" fmla="*/ 0 w 1702129"/>
              <a:gd name="connsiteY3" fmla="*/ 666791 h 1186269"/>
              <a:gd name="connsiteX0" fmla="*/ 0 w 988057"/>
              <a:gd name="connsiteY0" fmla="*/ 2639970 h 3159448"/>
              <a:gd name="connsiteX1" fmla="*/ 65835 w 988057"/>
              <a:gd name="connsiteY1" fmla="*/ 0 h 3159448"/>
              <a:gd name="connsiteX2" fmla="*/ 988057 w 988057"/>
              <a:gd name="connsiteY2" fmla="*/ 3159448 h 3159448"/>
              <a:gd name="connsiteX3" fmla="*/ 0 w 988057"/>
              <a:gd name="connsiteY3" fmla="*/ 2639970 h 3159448"/>
              <a:gd name="connsiteX0" fmla="*/ 0 w 1697920"/>
              <a:gd name="connsiteY0" fmla="*/ 2639970 h 2639970"/>
              <a:gd name="connsiteX1" fmla="*/ 65835 w 1697920"/>
              <a:gd name="connsiteY1" fmla="*/ 0 h 2639970"/>
              <a:gd name="connsiteX2" fmla="*/ 1697920 w 1697920"/>
              <a:gd name="connsiteY2" fmla="*/ 1414870 h 2639970"/>
              <a:gd name="connsiteX3" fmla="*/ 0 w 1697920"/>
              <a:gd name="connsiteY3" fmla="*/ 2639970 h 2639970"/>
              <a:gd name="connsiteX0" fmla="*/ 0 w 1697920"/>
              <a:gd name="connsiteY0" fmla="*/ 2760286 h 2760286"/>
              <a:gd name="connsiteX1" fmla="*/ 77866 w 1697920"/>
              <a:gd name="connsiteY1" fmla="*/ 0 h 2760286"/>
              <a:gd name="connsiteX2" fmla="*/ 1697920 w 1697920"/>
              <a:gd name="connsiteY2" fmla="*/ 1535186 h 2760286"/>
              <a:gd name="connsiteX3" fmla="*/ 0 w 1697920"/>
              <a:gd name="connsiteY3" fmla="*/ 2760286 h 2760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97920" h="2760286">
                <a:moveTo>
                  <a:pt x="0" y="2760286"/>
                </a:moveTo>
                <a:lnTo>
                  <a:pt x="77866" y="0"/>
                </a:lnTo>
                <a:lnTo>
                  <a:pt x="1697920" y="1535186"/>
                </a:lnTo>
                <a:lnTo>
                  <a:pt x="0" y="2760286"/>
                </a:lnTo>
                <a:close/>
              </a:path>
            </a:pathLst>
          </a:custGeom>
          <a:gradFill>
            <a:gsLst>
              <a:gs pos="93000">
                <a:srgbClr val="52A4AE"/>
              </a:gs>
              <a:gs pos="40000">
                <a:srgbClr val="92BFB5"/>
              </a:gs>
            </a:gsLst>
          </a:gradFill>
          <a:ln>
            <a:noFill/>
          </a:ln>
          <a:effectLst>
            <a:outerShdw blurRad="1905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3" name="等腰三角形 21"/>
          <p:cNvSpPr/>
          <p:nvPr/>
        </p:nvSpPr>
        <p:spPr>
          <a:xfrm>
            <a:off x="7854758" y="-615311"/>
            <a:ext cx="1569062" cy="2897490"/>
          </a:xfrm>
          <a:custGeom>
            <a:avLst/>
            <a:gdLst>
              <a:gd name="connsiteX0" fmla="*/ 0 w 826718"/>
              <a:gd name="connsiteY0" fmla="*/ 851770 h 851770"/>
              <a:gd name="connsiteX1" fmla="*/ 413359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826718"/>
              <a:gd name="connsiteY0" fmla="*/ 851770 h 851770"/>
              <a:gd name="connsiteX1" fmla="*/ 37578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1127342"/>
              <a:gd name="connsiteY0" fmla="*/ 851770 h 851770"/>
              <a:gd name="connsiteX1" fmla="*/ 37578 w 1127342"/>
              <a:gd name="connsiteY1" fmla="*/ 0 h 851770"/>
              <a:gd name="connsiteX2" fmla="*/ 1127342 w 1127342"/>
              <a:gd name="connsiteY2" fmla="*/ 425885 h 851770"/>
              <a:gd name="connsiteX3" fmla="*/ 0 w 1127342"/>
              <a:gd name="connsiteY3" fmla="*/ 851770 h 851770"/>
              <a:gd name="connsiteX0" fmla="*/ 288099 w 1089764"/>
              <a:gd name="connsiteY0" fmla="*/ 801665 h 801665"/>
              <a:gd name="connsiteX1" fmla="*/ 0 w 1089764"/>
              <a:gd name="connsiteY1" fmla="*/ 0 h 801665"/>
              <a:gd name="connsiteX2" fmla="*/ 1089764 w 1089764"/>
              <a:gd name="connsiteY2" fmla="*/ 425885 h 801665"/>
              <a:gd name="connsiteX3" fmla="*/ 288099 w 1089764"/>
              <a:gd name="connsiteY3" fmla="*/ 801665 h 801665"/>
              <a:gd name="connsiteX0" fmla="*/ 75156 w 1089764"/>
              <a:gd name="connsiteY0" fmla="*/ 789139 h 789139"/>
              <a:gd name="connsiteX1" fmla="*/ 0 w 1089764"/>
              <a:gd name="connsiteY1" fmla="*/ 0 h 789139"/>
              <a:gd name="connsiteX2" fmla="*/ 1089764 w 1089764"/>
              <a:gd name="connsiteY2" fmla="*/ 425885 h 789139"/>
              <a:gd name="connsiteX3" fmla="*/ 75156 w 1089764"/>
              <a:gd name="connsiteY3" fmla="*/ 789139 h 789139"/>
              <a:gd name="connsiteX0" fmla="*/ 75156 w 889348"/>
              <a:gd name="connsiteY0" fmla="*/ 789139 h 864296"/>
              <a:gd name="connsiteX1" fmla="*/ 0 w 889348"/>
              <a:gd name="connsiteY1" fmla="*/ 0 h 864296"/>
              <a:gd name="connsiteX2" fmla="*/ 889348 w 889348"/>
              <a:gd name="connsiteY2" fmla="*/ 864296 h 864296"/>
              <a:gd name="connsiteX3" fmla="*/ 75156 w 889348"/>
              <a:gd name="connsiteY3" fmla="*/ 789139 h 864296"/>
              <a:gd name="connsiteX0" fmla="*/ 0 w 814192"/>
              <a:gd name="connsiteY0" fmla="*/ 750503 h 825660"/>
              <a:gd name="connsiteX1" fmla="*/ 588106 w 814192"/>
              <a:gd name="connsiteY1" fmla="*/ 0 h 825660"/>
              <a:gd name="connsiteX2" fmla="*/ 814192 w 814192"/>
              <a:gd name="connsiteY2" fmla="*/ 825660 h 825660"/>
              <a:gd name="connsiteX3" fmla="*/ 0 w 814192"/>
              <a:gd name="connsiteY3" fmla="*/ 750503 h 825660"/>
              <a:gd name="connsiteX0" fmla="*/ 0 w 852829"/>
              <a:gd name="connsiteY0" fmla="*/ 698988 h 825660"/>
              <a:gd name="connsiteX1" fmla="*/ 626743 w 852829"/>
              <a:gd name="connsiteY1" fmla="*/ 0 h 825660"/>
              <a:gd name="connsiteX2" fmla="*/ 852829 w 852829"/>
              <a:gd name="connsiteY2" fmla="*/ 825660 h 825660"/>
              <a:gd name="connsiteX3" fmla="*/ 0 w 852829"/>
              <a:gd name="connsiteY3" fmla="*/ 698988 h 825660"/>
              <a:gd name="connsiteX0" fmla="*/ 0 w 839950"/>
              <a:gd name="connsiteY0" fmla="*/ 698988 h 864297"/>
              <a:gd name="connsiteX1" fmla="*/ 626743 w 839950"/>
              <a:gd name="connsiteY1" fmla="*/ 0 h 864297"/>
              <a:gd name="connsiteX2" fmla="*/ 839950 w 839950"/>
              <a:gd name="connsiteY2" fmla="*/ 864297 h 864297"/>
              <a:gd name="connsiteX3" fmla="*/ 0 w 839950"/>
              <a:gd name="connsiteY3" fmla="*/ 698988 h 864297"/>
              <a:gd name="connsiteX0" fmla="*/ 0 w 988057"/>
              <a:gd name="connsiteY0" fmla="*/ 698988 h 1218466"/>
              <a:gd name="connsiteX1" fmla="*/ 626743 w 988057"/>
              <a:gd name="connsiteY1" fmla="*/ 0 h 1218466"/>
              <a:gd name="connsiteX2" fmla="*/ 988057 w 988057"/>
              <a:gd name="connsiteY2" fmla="*/ 1218466 h 1218466"/>
              <a:gd name="connsiteX3" fmla="*/ 0 w 988057"/>
              <a:gd name="connsiteY3" fmla="*/ 698988 h 1218466"/>
              <a:gd name="connsiteX0" fmla="*/ 0 w 1702129"/>
              <a:gd name="connsiteY0" fmla="*/ 666791 h 1186269"/>
              <a:gd name="connsiteX1" fmla="*/ 1702129 w 1702129"/>
              <a:gd name="connsiteY1" fmla="*/ 0 h 1186269"/>
              <a:gd name="connsiteX2" fmla="*/ 988057 w 1702129"/>
              <a:gd name="connsiteY2" fmla="*/ 1186269 h 1186269"/>
              <a:gd name="connsiteX3" fmla="*/ 0 w 1702129"/>
              <a:gd name="connsiteY3" fmla="*/ 666791 h 1186269"/>
              <a:gd name="connsiteX0" fmla="*/ 0 w 988057"/>
              <a:gd name="connsiteY0" fmla="*/ 2639970 h 3159448"/>
              <a:gd name="connsiteX1" fmla="*/ 65835 w 988057"/>
              <a:gd name="connsiteY1" fmla="*/ 0 h 3159448"/>
              <a:gd name="connsiteX2" fmla="*/ 988057 w 988057"/>
              <a:gd name="connsiteY2" fmla="*/ 3159448 h 3159448"/>
              <a:gd name="connsiteX3" fmla="*/ 0 w 988057"/>
              <a:gd name="connsiteY3" fmla="*/ 2639970 h 3159448"/>
              <a:gd name="connsiteX0" fmla="*/ 0 w 1697920"/>
              <a:gd name="connsiteY0" fmla="*/ 2639970 h 2639970"/>
              <a:gd name="connsiteX1" fmla="*/ 65835 w 1697920"/>
              <a:gd name="connsiteY1" fmla="*/ 0 h 2639970"/>
              <a:gd name="connsiteX2" fmla="*/ 1697920 w 1697920"/>
              <a:gd name="connsiteY2" fmla="*/ 1414870 h 2639970"/>
              <a:gd name="connsiteX3" fmla="*/ 0 w 1697920"/>
              <a:gd name="connsiteY3" fmla="*/ 2639970 h 2639970"/>
              <a:gd name="connsiteX0" fmla="*/ 0 w 1697920"/>
              <a:gd name="connsiteY0" fmla="*/ 2760286 h 2760286"/>
              <a:gd name="connsiteX1" fmla="*/ 77866 w 1697920"/>
              <a:gd name="connsiteY1" fmla="*/ 0 h 2760286"/>
              <a:gd name="connsiteX2" fmla="*/ 1697920 w 1697920"/>
              <a:gd name="connsiteY2" fmla="*/ 1535186 h 2760286"/>
              <a:gd name="connsiteX3" fmla="*/ 0 w 1697920"/>
              <a:gd name="connsiteY3" fmla="*/ 2760286 h 2760286"/>
              <a:gd name="connsiteX0" fmla="*/ 764345 w 1620054"/>
              <a:gd name="connsiteY0" fmla="*/ 2327149 h 2327149"/>
              <a:gd name="connsiteX1" fmla="*/ 0 w 1620054"/>
              <a:gd name="connsiteY1" fmla="*/ 0 h 2327149"/>
              <a:gd name="connsiteX2" fmla="*/ 1620054 w 1620054"/>
              <a:gd name="connsiteY2" fmla="*/ 1535186 h 2327149"/>
              <a:gd name="connsiteX3" fmla="*/ 764345 w 1620054"/>
              <a:gd name="connsiteY3" fmla="*/ 2327149 h 2327149"/>
              <a:gd name="connsiteX0" fmla="*/ 1546397 w 2402106"/>
              <a:gd name="connsiteY0" fmla="*/ 1725570 h 1725570"/>
              <a:gd name="connsiteX1" fmla="*/ 0 w 2402106"/>
              <a:gd name="connsiteY1" fmla="*/ 0 h 1725570"/>
              <a:gd name="connsiteX2" fmla="*/ 2402106 w 2402106"/>
              <a:gd name="connsiteY2" fmla="*/ 933607 h 1725570"/>
              <a:gd name="connsiteX3" fmla="*/ 1546397 w 2402106"/>
              <a:gd name="connsiteY3" fmla="*/ 1725570 h 1725570"/>
              <a:gd name="connsiteX0" fmla="*/ 1546397 w 1656148"/>
              <a:gd name="connsiteY0" fmla="*/ 2897490 h 2897490"/>
              <a:gd name="connsiteX1" fmla="*/ 0 w 1656148"/>
              <a:gd name="connsiteY1" fmla="*/ 1171920 h 2897490"/>
              <a:gd name="connsiteX2" fmla="*/ 1656148 w 1656148"/>
              <a:gd name="connsiteY2" fmla="*/ 0 h 2897490"/>
              <a:gd name="connsiteX3" fmla="*/ 1546397 w 1656148"/>
              <a:gd name="connsiteY3" fmla="*/ 2897490 h 2897490"/>
              <a:gd name="connsiteX0" fmla="*/ 1459311 w 1569062"/>
              <a:gd name="connsiteY0" fmla="*/ 2897490 h 2897490"/>
              <a:gd name="connsiteX1" fmla="*/ 0 w 1569062"/>
              <a:gd name="connsiteY1" fmla="*/ 1229977 h 2897490"/>
              <a:gd name="connsiteX2" fmla="*/ 1569062 w 1569062"/>
              <a:gd name="connsiteY2" fmla="*/ 0 h 2897490"/>
              <a:gd name="connsiteX3" fmla="*/ 1459311 w 1569062"/>
              <a:gd name="connsiteY3" fmla="*/ 2897490 h 28974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69062" h="2897490">
                <a:moveTo>
                  <a:pt x="1459311" y="2897490"/>
                </a:moveTo>
                <a:lnTo>
                  <a:pt x="0" y="1229977"/>
                </a:lnTo>
                <a:lnTo>
                  <a:pt x="1569062" y="0"/>
                </a:lnTo>
                <a:lnTo>
                  <a:pt x="1459311" y="2897490"/>
                </a:lnTo>
                <a:close/>
              </a:path>
            </a:pathLst>
          </a:custGeom>
          <a:gradFill>
            <a:gsLst>
              <a:gs pos="100000">
                <a:srgbClr val="52A4AE"/>
              </a:gs>
              <a:gs pos="37000">
                <a:srgbClr val="92BFB5"/>
              </a:gs>
            </a:gsLst>
          </a:gradFill>
          <a:ln>
            <a:noFill/>
          </a:ln>
          <a:effectLst>
            <a:outerShdw blurRad="1905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6" name="等腰三角形 21"/>
          <p:cNvSpPr/>
          <p:nvPr/>
        </p:nvSpPr>
        <p:spPr>
          <a:xfrm rot="19016716">
            <a:off x="7438188" y="1637027"/>
            <a:ext cx="686162" cy="473659"/>
          </a:xfrm>
          <a:custGeom>
            <a:avLst/>
            <a:gdLst>
              <a:gd name="connsiteX0" fmla="*/ 0 w 826718"/>
              <a:gd name="connsiteY0" fmla="*/ 851770 h 851770"/>
              <a:gd name="connsiteX1" fmla="*/ 413359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826718"/>
              <a:gd name="connsiteY0" fmla="*/ 851770 h 851770"/>
              <a:gd name="connsiteX1" fmla="*/ 37578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1127342"/>
              <a:gd name="connsiteY0" fmla="*/ 851770 h 851770"/>
              <a:gd name="connsiteX1" fmla="*/ 37578 w 1127342"/>
              <a:gd name="connsiteY1" fmla="*/ 0 h 851770"/>
              <a:gd name="connsiteX2" fmla="*/ 1127342 w 1127342"/>
              <a:gd name="connsiteY2" fmla="*/ 425885 h 851770"/>
              <a:gd name="connsiteX3" fmla="*/ 0 w 1127342"/>
              <a:gd name="connsiteY3" fmla="*/ 851770 h 851770"/>
              <a:gd name="connsiteX0" fmla="*/ 288099 w 1089764"/>
              <a:gd name="connsiteY0" fmla="*/ 801665 h 801665"/>
              <a:gd name="connsiteX1" fmla="*/ 0 w 1089764"/>
              <a:gd name="connsiteY1" fmla="*/ 0 h 801665"/>
              <a:gd name="connsiteX2" fmla="*/ 1089764 w 1089764"/>
              <a:gd name="connsiteY2" fmla="*/ 425885 h 801665"/>
              <a:gd name="connsiteX3" fmla="*/ 288099 w 1089764"/>
              <a:gd name="connsiteY3" fmla="*/ 801665 h 801665"/>
              <a:gd name="connsiteX0" fmla="*/ 75156 w 1089764"/>
              <a:gd name="connsiteY0" fmla="*/ 789139 h 789139"/>
              <a:gd name="connsiteX1" fmla="*/ 0 w 1089764"/>
              <a:gd name="connsiteY1" fmla="*/ 0 h 789139"/>
              <a:gd name="connsiteX2" fmla="*/ 1089764 w 1089764"/>
              <a:gd name="connsiteY2" fmla="*/ 425885 h 789139"/>
              <a:gd name="connsiteX3" fmla="*/ 75156 w 1089764"/>
              <a:gd name="connsiteY3" fmla="*/ 789139 h 789139"/>
              <a:gd name="connsiteX0" fmla="*/ 487232 w 1089764"/>
              <a:gd name="connsiteY0" fmla="*/ 1153500 h 1153499"/>
              <a:gd name="connsiteX1" fmla="*/ 0 w 1089764"/>
              <a:gd name="connsiteY1" fmla="*/ 0 h 1153499"/>
              <a:gd name="connsiteX2" fmla="*/ 1089764 w 1089764"/>
              <a:gd name="connsiteY2" fmla="*/ 425885 h 1153499"/>
              <a:gd name="connsiteX3" fmla="*/ 487232 w 1089764"/>
              <a:gd name="connsiteY3" fmla="*/ 1153500 h 1153499"/>
              <a:gd name="connsiteX0" fmla="*/ 545691 w 1148223"/>
              <a:gd name="connsiteY0" fmla="*/ 912867 h 912866"/>
              <a:gd name="connsiteX1" fmla="*/ 0 w 1148223"/>
              <a:gd name="connsiteY1" fmla="*/ 1 h 912866"/>
              <a:gd name="connsiteX2" fmla="*/ 1148223 w 1148223"/>
              <a:gd name="connsiteY2" fmla="*/ 185252 h 912866"/>
              <a:gd name="connsiteX3" fmla="*/ 545691 w 1148223"/>
              <a:gd name="connsiteY3" fmla="*/ 912867 h 912866"/>
              <a:gd name="connsiteX0" fmla="*/ 545691 w 1113510"/>
              <a:gd name="connsiteY0" fmla="*/ 1200100 h 1200099"/>
              <a:gd name="connsiteX1" fmla="*/ 0 w 1113510"/>
              <a:gd name="connsiteY1" fmla="*/ 287234 h 1200099"/>
              <a:gd name="connsiteX2" fmla="*/ 1113511 w 1113510"/>
              <a:gd name="connsiteY2" fmla="*/ 0 h 1200099"/>
              <a:gd name="connsiteX3" fmla="*/ 545691 w 1113510"/>
              <a:gd name="connsiteY3" fmla="*/ 1200100 h 1200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13510" h="1200099">
                <a:moveTo>
                  <a:pt x="545691" y="1200100"/>
                </a:moveTo>
                <a:lnTo>
                  <a:pt x="0" y="287234"/>
                </a:lnTo>
                <a:lnTo>
                  <a:pt x="1113511" y="0"/>
                </a:lnTo>
                <a:lnTo>
                  <a:pt x="545691" y="1200100"/>
                </a:lnTo>
                <a:close/>
              </a:path>
            </a:pathLst>
          </a:custGeom>
          <a:gradFill>
            <a:gsLst>
              <a:gs pos="92000">
                <a:srgbClr val="52A4AE"/>
              </a:gs>
              <a:gs pos="3000">
                <a:srgbClr val="92BFB5"/>
              </a:gs>
            </a:gsLst>
            <a:lin ang="0" scaled="0"/>
          </a:gradFill>
          <a:ln>
            <a:noFill/>
          </a:ln>
          <a:effectLst>
            <a:outerShdw blurRad="1905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7" name="等腰三角形 21"/>
          <p:cNvSpPr/>
          <p:nvPr/>
        </p:nvSpPr>
        <p:spPr>
          <a:xfrm rot="19016716">
            <a:off x="6932975" y="1332339"/>
            <a:ext cx="813578" cy="553129"/>
          </a:xfrm>
          <a:custGeom>
            <a:avLst/>
            <a:gdLst>
              <a:gd name="connsiteX0" fmla="*/ 0 w 826718"/>
              <a:gd name="connsiteY0" fmla="*/ 851770 h 851770"/>
              <a:gd name="connsiteX1" fmla="*/ 413359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826718"/>
              <a:gd name="connsiteY0" fmla="*/ 851770 h 851770"/>
              <a:gd name="connsiteX1" fmla="*/ 37578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1127342"/>
              <a:gd name="connsiteY0" fmla="*/ 851770 h 851770"/>
              <a:gd name="connsiteX1" fmla="*/ 37578 w 1127342"/>
              <a:gd name="connsiteY1" fmla="*/ 0 h 851770"/>
              <a:gd name="connsiteX2" fmla="*/ 1127342 w 1127342"/>
              <a:gd name="connsiteY2" fmla="*/ 425885 h 851770"/>
              <a:gd name="connsiteX3" fmla="*/ 0 w 1127342"/>
              <a:gd name="connsiteY3" fmla="*/ 851770 h 851770"/>
              <a:gd name="connsiteX0" fmla="*/ 288099 w 1089764"/>
              <a:gd name="connsiteY0" fmla="*/ 801665 h 801665"/>
              <a:gd name="connsiteX1" fmla="*/ 0 w 1089764"/>
              <a:gd name="connsiteY1" fmla="*/ 0 h 801665"/>
              <a:gd name="connsiteX2" fmla="*/ 1089764 w 1089764"/>
              <a:gd name="connsiteY2" fmla="*/ 425885 h 801665"/>
              <a:gd name="connsiteX3" fmla="*/ 288099 w 1089764"/>
              <a:gd name="connsiteY3" fmla="*/ 801665 h 801665"/>
              <a:gd name="connsiteX0" fmla="*/ 75156 w 1089764"/>
              <a:gd name="connsiteY0" fmla="*/ 789139 h 789139"/>
              <a:gd name="connsiteX1" fmla="*/ 0 w 1089764"/>
              <a:gd name="connsiteY1" fmla="*/ 0 h 789139"/>
              <a:gd name="connsiteX2" fmla="*/ 1089764 w 1089764"/>
              <a:gd name="connsiteY2" fmla="*/ 425885 h 789139"/>
              <a:gd name="connsiteX3" fmla="*/ 75156 w 1089764"/>
              <a:gd name="connsiteY3" fmla="*/ 789139 h 789139"/>
              <a:gd name="connsiteX0" fmla="*/ 487232 w 1089764"/>
              <a:gd name="connsiteY0" fmla="*/ 1153500 h 1153499"/>
              <a:gd name="connsiteX1" fmla="*/ 0 w 1089764"/>
              <a:gd name="connsiteY1" fmla="*/ 0 h 1153499"/>
              <a:gd name="connsiteX2" fmla="*/ 1089764 w 1089764"/>
              <a:gd name="connsiteY2" fmla="*/ 425885 h 1153499"/>
              <a:gd name="connsiteX3" fmla="*/ 487232 w 1089764"/>
              <a:gd name="connsiteY3" fmla="*/ 1153500 h 1153499"/>
              <a:gd name="connsiteX0" fmla="*/ 545691 w 1148223"/>
              <a:gd name="connsiteY0" fmla="*/ 912867 h 912866"/>
              <a:gd name="connsiteX1" fmla="*/ 0 w 1148223"/>
              <a:gd name="connsiteY1" fmla="*/ 1 h 912866"/>
              <a:gd name="connsiteX2" fmla="*/ 1148223 w 1148223"/>
              <a:gd name="connsiteY2" fmla="*/ 185252 h 912866"/>
              <a:gd name="connsiteX3" fmla="*/ 545691 w 1148223"/>
              <a:gd name="connsiteY3" fmla="*/ 912867 h 912866"/>
              <a:gd name="connsiteX0" fmla="*/ 545691 w 1113510"/>
              <a:gd name="connsiteY0" fmla="*/ 1200100 h 1200099"/>
              <a:gd name="connsiteX1" fmla="*/ 0 w 1113510"/>
              <a:gd name="connsiteY1" fmla="*/ 287234 h 1200099"/>
              <a:gd name="connsiteX2" fmla="*/ 1113511 w 1113510"/>
              <a:gd name="connsiteY2" fmla="*/ 0 h 1200099"/>
              <a:gd name="connsiteX3" fmla="*/ 545691 w 1113510"/>
              <a:gd name="connsiteY3" fmla="*/ 1200100 h 1200099"/>
              <a:gd name="connsiteX0" fmla="*/ 302414 w 1113511"/>
              <a:gd name="connsiteY0" fmla="*/ 1688683 h 1688683"/>
              <a:gd name="connsiteX1" fmla="*/ 0 w 1113511"/>
              <a:gd name="connsiteY1" fmla="*/ 287234 h 1688683"/>
              <a:gd name="connsiteX2" fmla="*/ 1113511 w 1113511"/>
              <a:gd name="connsiteY2" fmla="*/ 0 h 1688683"/>
              <a:gd name="connsiteX3" fmla="*/ 302414 w 1113511"/>
              <a:gd name="connsiteY3" fmla="*/ 1688683 h 1688683"/>
              <a:gd name="connsiteX0" fmla="*/ 302414 w 1209070"/>
              <a:gd name="connsiteY0" fmla="*/ 1401450 h 1401450"/>
              <a:gd name="connsiteX1" fmla="*/ 0 w 1209070"/>
              <a:gd name="connsiteY1" fmla="*/ 1 h 1401450"/>
              <a:gd name="connsiteX2" fmla="*/ 1209069 w 1209070"/>
              <a:gd name="connsiteY2" fmla="*/ 699361 h 1401450"/>
              <a:gd name="connsiteX3" fmla="*/ 302414 w 1209070"/>
              <a:gd name="connsiteY3" fmla="*/ 1401450 h 1401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9070" h="1401450">
                <a:moveTo>
                  <a:pt x="302414" y="1401450"/>
                </a:moveTo>
                <a:lnTo>
                  <a:pt x="0" y="1"/>
                </a:lnTo>
                <a:lnTo>
                  <a:pt x="1209069" y="699361"/>
                </a:lnTo>
                <a:lnTo>
                  <a:pt x="302414" y="1401450"/>
                </a:lnTo>
                <a:close/>
              </a:path>
            </a:pathLst>
          </a:custGeom>
          <a:gradFill>
            <a:gsLst>
              <a:gs pos="92000">
                <a:srgbClr val="92BFB5"/>
              </a:gs>
              <a:gs pos="3000">
                <a:srgbClr val="B6D3B7"/>
              </a:gs>
            </a:gsLst>
            <a:lin ang="0" scaled="0"/>
          </a:gradFill>
          <a:ln>
            <a:noFill/>
          </a:ln>
          <a:effectLst>
            <a:outerShdw blurRad="1905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8" name="等腰三角形 21"/>
          <p:cNvSpPr/>
          <p:nvPr/>
        </p:nvSpPr>
        <p:spPr>
          <a:xfrm rot="19016716">
            <a:off x="6404298" y="1055749"/>
            <a:ext cx="493101" cy="564862"/>
          </a:xfrm>
          <a:custGeom>
            <a:avLst/>
            <a:gdLst>
              <a:gd name="connsiteX0" fmla="*/ 0 w 826718"/>
              <a:gd name="connsiteY0" fmla="*/ 851770 h 851770"/>
              <a:gd name="connsiteX1" fmla="*/ 413359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826718"/>
              <a:gd name="connsiteY0" fmla="*/ 851770 h 851770"/>
              <a:gd name="connsiteX1" fmla="*/ 37578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1127342"/>
              <a:gd name="connsiteY0" fmla="*/ 851770 h 851770"/>
              <a:gd name="connsiteX1" fmla="*/ 37578 w 1127342"/>
              <a:gd name="connsiteY1" fmla="*/ 0 h 851770"/>
              <a:gd name="connsiteX2" fmla="*/ 1127342 w 1127342"/>
              <a:gd name="connsiteY2" fmla="*/ 425885 h 851770"/>
              <a:gd name="connsiteX3" fmla="*/ 0 w 1127342"/>
              <a:gd name="connsiteY3" fmla="*/ 851770 h 851770"/>
              <a:gd name="connsiteX0" fmla="*/ 288099 w 1089764"/>
              <a:gd name="connsiteY0" fmla="*/ 801665 h 801665"/>
              <a:gd name="connsiteX1" fmla="*/ 0 w 1089764"/>
              <a:gd name="connsiteY1" fmla="*/ 0 h 801665"/>
              <a:gd name="connsiteX2" fmla="*/ 1089764 w 1089764"/>
              <a:gd name="connsiteY2" fmla="*/ 425885 h 801665"/>
              <a:gd name="connsiteX3" fmla="*/ 288099 w 1089764"/>
              <a:gd name="connsiteY3" fmla="*/ 801665 h 801665"/>
              <a:gd name="connsiteX0" fmla="*/ 75156 w 1089764"/>
              <a:gd name="connsiteY0" fmla="*/ 789139 h 789139"/>
              <a:gd name="connsiteX1" fmla="*/ 0 w 1089764"/>
              <a:gd name="connsiteY1" fmla="*/ 0 h 789139"/>
              <a:gd name="connsiteX2" fmla="*/ 1089764 w 1089764"/>
              <a:gd name="connsiteY2" fmla="*/ 425885 h 789139"/>
              <a:gd name="connsiteX3" fmla="*/ 75156 w 1089764"/>
              <a:gd name="connsiteY3" fmla="*/ 789139 h 789139"/>
              <a:gd name="connsiteX0" fmla="*/ 487232 w 1089764"/>
              <a:gd name="connsiteY0" fmla="*/ 1153500 h 1153499"/>
              <a:gd name="connsiteX1" fmla="*/ 0 w 1089764"/>
              <a:gd name="connsiteY1" fmla="*/ 0 h 1153499"/>
              <a:gd name="connsiteX2" fmla="*/ 1089764 w 1089764"/>
              <a:gd name="connsiteY2" fmla="*/ 425885 h 1153499"/>
              <a:gd name="connsiteX3" fmla="*/ 487232 w 1089764"/>
              <a:gd name="connsiteY3" fmla="*/ 1153500 h 1153499"/>
              <a:gd name="connsiteX0" fmla="*/ 545691 w 1148223"/>
              <a:gd name="connsiteY0" fmla="*/ 912867 h 912866"/>
              <a:gd name="connsiteX1" fmla="*/ 0 w 1148223"/>
              <a:gd name="connsiteY1" fmla="*/ 1 h 912866"/>
              <a:gd name="connsiteX2" fmla="*/ 1148223 w 1148223"/>
              <a:gd name="connsiteY2" fmla="*/ 185252 h 912866"/>
              <a:gd name="connsiteX3" fmla="*/ 545691 w 1148223"/>
              <a:gd name="connsiteY3" fmla="*/ 912867 h 912866"/>
              <a:gd name="connsiteX0" fmla="*/ 545691 w 1113510"/>
              <a:gd name="connsiteY0" fmla="*/ 1200100 h 1200099"/>
              <a:gd name="connsiteX1" fmla="*/ 0 w 1113510"/>
              <a:gd name="connsiteY1" fmla="*/ 287234 h 1200099"/>
              <a:gd name="connsiteX2" fmla="*/ 1113511 w 1113510"/>
              <a:gd name="connsiteY2" fmla="*/ 0 h 1200099"/>
              <a:gd name="connsiteX3" fmla="*/ 545691 w 1113510"/>
              <a:gd name="connsiteY3" fmla="*/ 1200100 h 1200099"/>
              <a:gd name="connsiteX0" fmla="*/ 302414 w 1113511"/>
              <a:gd name="connsiteY0" fmla="*/ 1688683 h 1688683"/>
              <a:gd name="connsiteX1" fmla="*/ 0 w 1113511"/>
              <a:gd name="connsiteY1" fmla="*/ 287234 h 1688683"/>
              <a:gd name="connsiteX2" fmla="*/ 1113511 w 1113511"/>
              <a:gd name="connsiteY2" fmla="*/ 0 h 1688683"/>
              <a:gd name="connsiteX3" fmla="*/ 302414 w 1113511"/>
              <a:gd name="connsiteY3" fmla="*/ 1688683 h 1688683"/>
              <a:gd name="connsiteX0" fmla="*/ 302414 w 1209070"/>
              <a:gd name="connsiteY0" fmla="*/ 1401450 h 1401450"/>
              <a:gd name="connsiteX1" fmla="*/ 0 w 1209070"/>
              <a:gd name="connsiteY1" fmla="*/ 1 h 1401450"/>
              <a:gd name="connsiteX2" fmla="*/ 1209069 w 1209070"/>
              <a:gd name="connsiteY2" fmla="*/ 699361 h 1401450"/>
              <a:gd name="connsiteX3" fmla="*/ 302414 w 1209070"/>
              <a:gd name="connsiteY3" fmla="*/ 1401450 h 1401450"/>
              <a:gd name="connsiteX0" fmla="*/ 0 w 1451958"/>
              <a:gd name="connsiteY0" fmla="*/ 699715 h 699715"/>
              <a:gd name="connsiteX1" fmla="*/ 242889 w 1451958"/>
              <a:gd name="connsiteY1" fmla="*/ 1 h 699715"/>
              <a:gd name="connsiteX2" fmla="*/ 1451958 w 1451958"/>
              <a:gd name="connsiteY2" fmla="*/ 699361 h 699715"/>
              <a:gd name="connsiteX3" fmla="*/ 0 w 1451958"/>
              <a:gd name="connsiteY3" fmla="*/ 699715 h 699715"/>
              <a:gd name="connsiteX0" fmla="*/ 0 w 732805"/>
              <a:gd name="connsiteY0" fmla="*/ 699715 h 1431177"/>
              <a:gd name="connsiteX1" fmla="*/ 242889 w 732805"/>
              <a:gd name="connsiteY1" fmla="*/ 1 h 1431177"/>
              <a:gd name="connsiteX2" fmla="*/ 732804 w 732805"/>
              <a:gd name="connsiteY2" fmla="*/ 1431176 h 1431177"/>
              <a:gd name="connsiteX3" fmla="*/ 0 w 732805"/>
              <a:gd name="connsiteY3" fmla="*/ 699715 h 14311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805" h="1431177">
                <a:moveTo>
                  <a:pt x="0" y="699715"/>
                </a:moveTo>
                <a:lnTo>
                  <a:pt x="242889" y="1"/>
                </a:lnTo>
                <a:lnTo>
                  <a:pt x="732804" y="1431176"/>
                </a:lnTo>
                <a:lnTo>
                  <a:pt x="0" y="699715"/>
                </a:lnTo>
                <a:close/>
              </a:path>
            </a:pathLst>
          </a:custGeom>
          <a:gradFill>
            <a:gsLst>
              <a:gs pos="92000">
                <a:srgbClr val="52A4AE"/>
              </a:gs>
              <a:gs pos="3000">
                <a:srgbClr val="92BFB5"/>
              </a:gs>
            </a:gsLst>
            <a:lin ang="0" scaled="0"/>
          </a:gradFill>
          <a:ln>
            <a:noFill/>
          </a:ln>
          <a:effectLst>
            <a:outerShdw blurRad="1905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9" name="等腰三角形 21"/>
          <p:cNvSpPr/>
          <p:nvPr/>
        </p:nvSpPr>
        <p:spPr>
          <a:xfrm rot="19016716">
            <a:off x="6519455" y="1855065"/>
            <a:ext cx="420702" cy="399392"/>
          </a:xfrm>
          <a:custGeom>
            <a:avLst/>
            <a:gdLst>
              <a:gd name="connsiteX0" fmla="*/ 0 w 826718"/>
              <a:gd name="connsiteY0" fmla="*/ 851770 h 851770"/>
              <a:gd name="connsiteX1" fmla="*/ 413359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826718"/>
              <a:gd name="connsiteY0" fmla="*/ 851770 h 851770"/>
              <a:gd name="connsiteX1" fmla="*/ 37578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1127342"/>
              <a:gd name="connsiteY0" fmla="*/ 851770 h 851770"/>
              <a:gd name="connsiteX1" fmla="*/ 37578 w 1127342"/>
              <a:gd name="connsiteY1" fmla="*/ 0 h 851770"/>
              <a:gd name="connsiteX2" fmla="*/ 1127342 w 1127342"/>
              <a:gd name="connsiteY2" fmla="*/ 425885 h 851770"/>
              <a:gd name="connsiteX3" fmla="*/ 0 w 1127342"/>
              <a:gd name="connsiteY3" fmla="*/ 851770 h 851770"/>
              <a:gd name="connsiteX0" fmla="*/ 288099 w 1089764"/>
              <a:gd name="connsiteY0" fmla="*/ 801665 h 801665"/>
              <a:gd name="connsiteX1" fmla="*/ 0 w 1089764"/>
              <a:gd name="connsiteY1" fmla="*/ 0 h 801665"/>
              <a:gd name="connsiteX2" fmla="*/ 1089764 w 1089764"/>
              <a:gd name="connsiteY2" fmla="*/ 425885 h 801665"/>
              <a:gd name="connsiteX3" fmla="*/ 288099 w 1089764"/>
              <a:gd name="connsiteY3" fmla="*/ 801665 h 801665"/>
              <a:gd name="connsiteX0" fmla="*/ 75156 w 1089764"/>
              <a:gd name="connsiteY0" fmla="*/ 789139 h 789139"/>
              <a:gd name="connsiteX1" fmla="*/ 0 w 1089764"/>
              <a:gd name="connsiteY1" fmla="*/ 0 h 789139"/>
              <a:gd name="connsiteX2" fmla="*/ 1089764 w 1089764"/>
              <a:gd name="connsiteY2" fmla="*/ 425885 h 789139"/>
              <a:gd name="connsiteX3" fmla="*/ 75156 w 1089764"/>
              <a:gd name="connsiteY3" fmla="*/ 789139 h 789139"/>
              <a:gd name="connsiteX0" fmla="*/ 487232 w 1089764"/>
              <a:gd name="connsiteY0" fmla="*/ 1153500 h 1153499"/>
              <a:gd name="connsiteX1" fmla="*/ 0 w 1089764"/>
              <a:gd name="connsiteY1" fmla="*/ 0 h 1153499"/>
              <a:gd name="connsiteX2" fmla="*/ 1089764 w 1089764"/>
              <a:gd name="connsiteY2" fmla="*/ 425885 h 1153499"/>
              <a:gd name="connsiteX3" fmla="*/ 487232 w 1089764"/>
              <a:gd name="connsiteY3" fmla="*/ 1153500 h 1153499"/>
              <a:gd name="connsiteX0" fmla="*/ 545691 w 1148223"/>
              <a:gd name="connsiteY0" fmla="*/ 912867 h 912866"/>
              <a:gd name="connsiteX1" fmla="*/ 0 w 1148223"/>
              <a:gd name="connsiteY1" fmla="*/ 1 h 912866"/>
              <a:gd name="connsiteX2" fmla="*/ 1148223 w 1148223"/>
              <a:gd name="connsiteY2" fmla="*/ 185252 h 912866"/>
              <a:gd name="connsiteX3" fmla="*/ 545691 w 1148223"/>
              <a:gd name="connsiteY3" fmla="*/ 912867 h 912866"/>
              <a:gd name="connsiteX0" fmla="*/ 545691 w 1113510"/>
              <a:gd name="connsiteY0" fmla="*/ 1200100 h 1200099"/>
              <a:gd name="connsiteX1" fmla="*/ 0 w 1113510"/>
              <a:gd name="connsiteY1" fmla="*/ 287234 h 1200099"/>
              <a:gd name="connsiteX2" fmla="*/ 1113511 w 1113510"/>
              <a:gd name="connsiteY2" fmla="*/ 0 h 1200099"/>
              <a:gd name="connsiteX3" fmla="*/ 545691 w 1113510"/>
              <a:gd name="connsiteY3" fmla="*/ 1200100 h 1200099"/>
              <a:gd name="connsiteX0" fmla="*/ 302414 w 1113511"/>
              <a:gd name="connsiteY0" fmla="*/ 1688683 h 1688683"/>
              <a:gd name="connsiteX1" fmla="*/ 0 w 1113511"/>
              <a:gd name="connsiteY1" fmla="*/ 287234 h 1688683"/>
              <a:gd name="connsiteX2" fmla="*/ 1113511 w 1113511"/>
              <a:gd name="connsiteY2" fmla="*/ 0 h 1688683"/>
              <a:gd name="connsiteX3" fmla="*/ 302414 w 1113511"/>
              <a:gd name="connsiteY3" fmla="*/ 1688683 h 1688683"/>
              <a:gd name="connsiteX0" fmla="*/ 302414 w 1209070"/>
              <a:gd name="connsiteY0" fmla="*/ 1401450 h 1401450"/>
              <a:gd name="connsiteX1" fmla="*/ 0 w 1209070"/>
              <a:gd name="connsiteY1" fmla="*/ 1 h 1401450"/>
              <a:gd name="connsiteX2" fmla="*/ 1209069 w 1209070"/>
              <a:gd name="connsiteY2" fmla="*/ 699361 h 1401450"/>
              <a:gd name="connsiteX3" fmla="*/ 302414 w 1209070"/>
              <a:gd name="connsiteY3" fmla="*/ 1401450 h 1401450"/>
              <a:gd name="connsiteX0" fmla="*/ 0 w 1451958"/>
              <a:gd name="connsiteY0" fmla="*/ 699715 h 699715"/>
              <a:gd name="connsiteX1" fmla="*/ 242889 w 1451958"/>
              <a:gd name="connsiteY1" fmla="*/ 1 h 699715"/>
              <a:gd name="connsiteX2" fmla="*/ 1451958 w 1451958"/>
              <a:gd name="connsiteY2" fmla="*/ 699361 h 699715"/>
              <a:gd name="connsiteX3" fmla="*/ 0 w 1451958"/>
              <a:gd name="connsiteY3" fmla="*/ 699715 h 699715"/>
              <a:gd name="connsiteX0" fmla="*/ 0 w 732805"/>
              <a:gd name="connsiteY0" fmla="*/ 699715 h 1431177"/>
              <a:gd name="connsiteX1" fmla="*/ 242889 w 732805"/>
              <a:gd name="connsiteY1" fmla="*/ 1 h 1431177"/>
              <a:gd name="connsiteX2" fmla="*/ 732804 w 732805"/>
              <a:gd name="connsiteY2" fmla="*/ 1431176 h 1431177"/>
              <a:gd name="connsiteX3" fmla="*/ 0 w 732805"/>
              <a:gd name="connsiteY3" fmla="*/ 699715 h 1431177"/>
              <a:gd name="connsiteX0" fmla="*/ 0 w 732804"/>
              <a:gd name="connsiteY0" fmla="*/ 424454 h 1155916"/>
              <a:gd name="connsiteX1" fmla="*/ 703793 w 732804"/>
              <a:gd name="connsiteY1" fmla="*/ 1 h 1155916"/>
              <a:gd name="connsiteX2" fmla="*/ 732804 w 732804"/>
              <a:gd name="connsiteY2" fmla="*/ 1155915 h 1155916"/>
              <a:gd name="connsiteX3" fmla="*/ 0 w 732804"/>
              <a:gd name="connsiteY3" fmla="*/ 424454 h 1155916"/>
              <a:gd name="connsiteX0" fmla="*/ 0 w 703794"/>
              <a:gd name="connsiteY0" fmla="*/ 424454 h 1436384"/>
              <a:gd name="connsiteX1" fmla="*/ 703793 w 703794"/>
              <a:gd name="connsiteY1" fmla="*/ 1 h 1436384"/>
              <a:gd name="connsiteX2" fmla="*/ 358875 w 703794"/>
              <a:gd name="connsiteY2" fmla="*/ 1436384 h 1436384"/>
              <a:gd name="connsiteX3" fmla="*/ 0 w 703794"/>
              <a:gd name="connsiteY3" fmla="*/ 424454 h 1436384"/>
              <a:gd name="connsiteX0" fmla="*/ 0 w 625213"/>
              <a:gd name="connsiteY0" fmla="*/ 0 h 1011930"/>
              <a:gd name="connsiteX1" fmla="*/ 625212 w 625213"/>
              <a:gd name="connsiteY1" fmla="*/ 76158 h 1011930"/>
              <a:gd name="connsiteX2" fmla="*/ 358875 w 625213"/>
              <a:gd name="connsiteY2" fmla="*/ 1011930 h 1011930"/>
              <a:gd name="connsiteX3" fmla="*/ 0 w 625213"/>
              <a:gd name="connsiteY3" fmla="*/ 0 h 10119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25213" h="1011930">
                <a:moveTo>
                  <a:pt x="0" y="0"/>
                </a:moveTo>
                <a:lnTo>
                  <a:pt x="625212" y="76158"/>
                </a:lnTo>
                <a:lnTo>
                  <a:pt x="358875" y="101193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92000">
                <a:srgbClr val="92BFB5"/>
              </a:gs>
              <a:gs pos="3000">
                <a:srgbClr val="B6D3B7"/>
              </a:gs>
            </a:gsLst>
            <a:lin ang="0" scaled="0"/>
          </a:gradFill>
          <a:ln>
            <a:noFill/>
          </a:ln>
          <a:effectLst>
            <a:outerShdw blurRad="1905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88401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4000"/>
    </mc:Choice>
    <mc:Fallback xmlns="">
      <p:transition advClick="0" advTm="4000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组合 52">
            <a:extLst>
              <a:ext uri="{FF2B5EF4-FFF2-40B4-BE49-F238E27FC236}">
                <a16:creationId xmlns:a16="http://schemas.microsoft.com/office/drawing/2014/main" id="{621C470E-B5FC-4A55-84B0-E5CA3B68C7BA}"/>
              </a:ext>
            </a:extLst>
          </p:cNvPr>
          <p:cNvGrpSpPr/>
          <p:nvPr/>
        </p:nvGrpSpPr>
        <p:grpSpPr>
          <a:xfrm>
            <a:off x="199692" y="6490065"/>
            <a:ext cx="11792439" cy="87289"/>
            <a:chOff x="-1" y="4561840"/>
            <a:chExt cx="10485124" cy="101600"/>
          </a:xfrm>
          <a:gradFill>
            <a:gsLst>
              <a:gs pos="0">
                <a:srgbClr val="92BFB5"/>
              </a:gs>
              <a:gs pos="100000">
                <a:srgbClr val="52A4AE"/>
              </a:gs>
            </a:gsLst>
          </a:gradFill>
        </p:grpSpPr>
        <p:sp>
          <p:nvSpPr>
            <p:cNvPr id="54" name="矩形 53">
              <a:extLst>
                <a:ext uri="{FF2B5EF4-FFF2-40B4-BE49-F238E27FC236}">
                  <a16:creationId xmlns:a16="http://schemas.microsoft.com/office/drawing/2014/main" id="{43FFD6D5-4FFF-4A7B-B805-4E0F63E6E6ED}"/>
                </a:ext>
              </a:extLst>
            </p:cNvPr>
            <p:cNvSpPr/>
            <p:nvPr/>
          </p:nvSpPr>
          <p:spPr>
            <a:xfrm>
              <a:off x="-1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B6913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5" name="矩形 54">
              <a:extLst>
                <a:ext uri="{FF2B5EF4-FFF2-40B4-BE49-F238E27FC236}">
                  <a16:creationId xmlns:a16="http://schemas.microsoft.com/office/drawing/2014/main" id="{20A1879B-204B-42D8-A533-B3729E765BBC}"/>
                </a:ext>
              </a:extLst>
            </p:cNvPr>
            <p:cNvSpPr/>
            <p:nvPr/>
          </p:nvSpPr>
          <p:spPr>
            <a:xfrm>
              <a:off x="2621280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B6913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6" name="矩形 55">
              <a:extLst>
                <a:ext uri="{FF2B5EF4-FFF2-40B4-BE49-F238E27FC236}">
                  <a16:creationId xmlns:a16="http://schemas.microsoft.com/office/drawing/2014/main" id="{1D7EBB7D-65BB-443D-9FAD-BD41B2DE405E}"/>
                </a:ext>
              </a:extLst>
            </p:cNvPr>
            <p:cNvSpPr/>
            <p:nvPr/>
          </p:nvSpPr>
          <p:spPr>
            <a:xfrm>
              <a:off x="5242561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B6913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7" name="矩形 56">
              <a:extLst>
                <a:ext uri="{FF2B5EF4-FFF2-40B4-BE49-F238E27FC236}">
                  <a16:creationId xmlns:a16="http://schemas.microsoft.com/office/drawing/2014/main" id="{5373D392-ED7A-4FE4-A149-210797C80A50}"/>
                </a:ext>
              </a:extLst>
            </p:cNvPr>
            <p:cNvSpPr/>
            <p:nvPr/>
          </p:nvSpPr>
          <p:spPr>
            <a:xfrm>
              <a:off x="7863842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B6913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64" name="组合 63">
            <a:extLst>
              <a:ext uri="{FF2B5EF4-FFF2-40B4-BE49-F238E27FC236}">
                <a16:creationId xmlns:a16="http://schemas.microsoft.com/office/drawing/2014/main" id="{86B6586C-B211-4B58-A356-441EC4343353}"/>
              </a:ext>
            </a:extLst>
          </p:cNvPr>
          <p:cNvGrpSpPr/>
          <p:nvPr/>
        </p:nvGrpSpPr>
        <p:grpSpPr>
          <a:xfrm>
            <a:off x="199694" y="1769831"/>
            <a:ext cx="11792437" cy="116997"/>
            <a:chOff x="-1" y="4561840"/>
            <a:chExt cx="10485124" cy="101600"/>
          </a:xfrm>
          <a:gradFill>
            <a:gsLst>
              <a:gs pos="0">
                <a:srgbClr val="92BFB5"/>
              </a:gs>
              <a:gs pos="100000">
                <a:srgbClr val="52A4AE"/>
              </a:gs>
            </a:gsLst>
          </a:gradFill>
        </p:grpSpPr>
        <p:sp>
          <p:nvSpPr>
            <p:cNvPr id="65" name="矩形 64">
              <a:extLst>
                <a:ext uri="{FF2B5EF4-FFF2-40B4-BE49-F238E27FC236}">
                  <a16:creationId xmlns:a16="http://schemas.microsoft.com/office/drawing/2014/main" id="{9802CCCD-3FC0-41D7-B4E0-208BF4B12D84}"/>
                </a:ext>
              </a:extLst>
            </p:cNvPr>
            <p:cNvSpPr/>
            <p:nvPr/>
          </p:nvSpPr>
          <p:spPr>
            <a:xfrm>
              <a:off x="-1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6" name="矩形 65">
              <a:extLst>
                <a:ext uri="{FF2B5EF4-FFF2-40B4-BE49-F238E27FC236}">
                  <a16:creationId xmlns:a16="http://schemas.microsoft.com/office/drawing/2014/main" id="{3424FAB0-E395-4F07-B847-200C66C70DD1}"/>
                </a:ext>
              </a:extLst>
            </p:cNvPr>
            <p:cNvSpPr/>
            <p:nvPr/>
          </p:nvSpPr>
          <p:spPr>
            <a:xfrm>
              <a:off x="2621280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7" name="矩形 66">
              <a:extLst>
                <a:ext uri="{FF2B5EF4-FFF2-40B4-BE49-F238E27FC236}">
                  <a16:creationId xmlns:a16="http://schemas.microsoft.com/office/drawing/2014/main" id="{B36DC379-FF37-43F7-89F3-430A7F8475BE}"/>
                </a:ext>
              </a:extLst>
            </p:cNvPr>
            <p:cNvSpPr/>
            <p:nvPr/>
          </p:nvSpPr>
          <p:spPr>
            <a:xfrm>
              <a:off x="5242561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8" name="矩形 67">
              <a:extLst>
                <a:ext uri="{FF2B5EF4-FFF2-40B4-BE49-F238E27FC236}">
                  <a16:creationId xmlns:a16="http://schemas.microsoft.com/office/drawing/2014/main" id="{049878A4-0713-4A1B-AD2A-27D9AA7E2B6A}"/>
                </a:ext>
              </a:extLst>
            </p:cNvPr>
            <p:cNvSpPr/>
            <p:nvPr/>
          </p:nvSpPr>
          <p:spPr>
            <a:xfrm>
              <a:off x="7863842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27" name="文本框 26"/>
          <p:cNvSpPr txBox="1"/>
          <p:nvPr/>
        </p:nvSpPr>
        <p:spPr>
          <a:xfrm>
            <a:off x="507059" y="597133"/>
            <a:ext cx="1462260" cy="58477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lvl="0">
              <a:defRPr/>
            </a:pPr>
            <a:r>
              <a:rPr lang="en-US" altLang="zh-CN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Results</a:t>
            </a:r>
            <a:endParaRPr lang="zh-CN" altLang="en-US" sz="3200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103" name="TextBox 72">
            <a:extLst>
              <a:ext uri="{FF2B5EF4-FFF2-40B4-BE49-F238E27FC236}">
                <a16:creationId xmlns:a16="http://schemas.microsoft.com/office/drawing/2014/main" id="{DEE9D7E5-0653-F8A2-7889-1F1B10FAC572}"/>
              </a:ext>
            </a:extLst>
          </p:cNvPr>
          <p:cNvSpPr txBox="1"/>
          <p:nvPr/>
        </p:nvSpPr>
        <p:spPr>
          <a:xfrm>
            <a:off x="1194170" y="2060998"/>
            <a:ext cx="9803484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  <a:p>
            <a:pPr marL="342900" indent="-342900" algn="just">
              <a:spcAft>
                <a:spcPts val="1800"/>
              </a:spcAft>
              <a:buClr>
                <a:prstClr val="black"/>
              </a:buClr>
              <a:buFont typeface="Wingdings" panose="05000000000000000000" pitchFamily="2" charset="2"/>
              <a:buChar char="Ø"/>
              <a:defRPr/>
            </a:pP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To validate whether the HICAS system could </a:t>
            </a:r>
            <a:r>
              <a:rPr lang="en-US" altLang="zh-TW" sz="2000" dirty="0">
                <a:solidFill>
                  <a:schemeClr val="accent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assist HI individuals 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in improving </a:t>
            </a:r>
            <a:r>
              <a:rPr lang="en-US" altLang="zh-TW" sz="2000" dirty="0">
                <a:solidFill>
                  <a:schemeClr val="accent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communication difficulties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, 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tests were conducted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on both HI individuals and the </a:t>
            </a:r>
            <a:r>
              <a:rPr lang="en-US" altLang="zh-TW" sz="2000" dirty="0">
                <a:solidFill>
                  <a:schemeClr val="accent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elderly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. </a:t>
            </a:r>
          </a:p>
          <a:p>
            <a:pPr marL="342900" indent="-342900" algn="just">
              <a:spcAft>
                <a:spcPts val="1800"/>
              </a:spcAft>
              <a:buClr>
                <a:prstClr val="black"/>
              </a:buClr>
              <a:buFont typeface="Wingdings" panose="05000000000000000000" pitchFamily="2" charset="2"/>
              <a:buChar char="Ø"/>
              <a:defRPr/>
            </a:pP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Through experimental results, we found that the 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accuracy 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of </a:t>
            </a:r>
            <a:r>
              <a:rPr lang="en-US" altLang="zh-TW" sz="2000" dirty="0">
                <a:solidFill>
                  <a:schemeClr val="accent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S2T conversion 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reached up to 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90.57%.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</a:p>
          <a:p>
            <a:pPr marL="342900" indent="-342900" algn="just">
              <a:spcAft>
                <a:spcPts val="1800"/>
              </a:spcAft>
              <a:buClr>
                <a:prstClr val="black"/>
              </a:buClr>
              <a:buFont typeface="Wingdings" panose="05000000000000000000" pitchFamily="2" charset="2"/>
              <a:buChar char="Ø"/>
              <a:defRPr/>
            </a:pP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For </a:t>
            </a:r>
            <a:r>
              <a:rPr lang="en-US" altLang="zh-TW" sz="2000" dirty="0">
                <a:solidFill>
                  <a:schemeClr val="accent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T2KE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, </a:t>
            </a:r>
            <a:r>
              <a:rPr lang="en-US" altLang="zh-TW" sz="2000" dirty="0">
                <a:solidFill>
                  <a:schemeClr val="accent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26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participants annotated keywords for the </a:t>
            </a:r>
            <a:r>
              <a:rPr lang="en-US" altLang="zh-TW" sz="2000" dirty="0">
                <a:solidFill>
                  <a:schemeClr val="accent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same text content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, resulting in a 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keyword similarity 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of approximately 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81.34%. </a:t>
            </a:r>
          </a:p>
          <a:p>
            <a:pPr marL="342900" indent="-342900" algn="just">
              <a:spcAft>
                <a:spcPts val="1800"/>
              </a:spcAft>
              <a:buClr>
                <a:prstClr val="black"/>
              </a:buClr>
              <a:buFont typeface="Wingdings" panose="05000000000000000000" pitchFamily="2" charset="2"/>
              <a:buChar char="Ø"/>
              <a:defRPr/>
            </a:pP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In the </a:t>
            </a:r>
            <a:r>
              <a:rPr lang="en-US" altLang="zh-TW" sz="2000" dirty="0">
                <a:solidFill>
                  <a:schemeClr val="accent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KBIR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component, </a:t>
            </a:r>
            <a:r>
              <a:rPr lang="en-US" altLang="zh-TW" sz="2000" dirty="0">
                <a:solidFill>
                  <a:schemeClr val="accent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real-time image retrieval from conversations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took approximately 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0.8 to 1.5 seconds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, achieving an 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accuracy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of about 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94.62%. </a:t>
            </a:r>
          </a:p>
        </p:txBody>
      </p:sp>
      <p:sp>
        <p:nvSpPr>
          <p:cNvPr id="117" name="Oval 13">
            <a:extLst>
              <a:ext uri="{FF2B5EF4-FFF2-40B4-BE49-F238E27FC236}">
                <a16:creationId xmlns:a16="http://schemas.microsoft.com/office/drawing/2014/main" id="{7E129849-1023-11C9-561A-6020B0533C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13910" y="5876389"/>
            <a:ext cx="1956179" cy="1963221"/>
          </a:xfrm>
          <a:prstGeom prst="ellipse">
            <a:avLst/>
          </a:prstGeom>
          <a:solidFill>
            <a:srgbClr val="52A4AE"/>
          </a:solidFill>
          <a:ln>
            <a:noFill/>
          </a:ln>
        </p:spPr>
        <p:txBody>
          <a:bodyPr/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400" b="0" i="0" u="none" strike="noStrike" kern="0" cap="none" spc="0" normalizeH="0" baseline="0" noProof="0" dirty="0">
              <a:ln>
                <a:noFill/>
              </a:ln>
              <a:solidFill>
                <a:srgbClr val="5AADC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18" name="文字方塊 47">
            <a:extLst>
              <a:ext uri="{FF2B5EF4-FFF2-40B4-BE49-F238E27FC236}">
                <a16:creationId xmlns:a16="http://schemas.microsoft.com/office/drawing/2014/main" id="{AEA50B34-416A-9A2F-8D43-C7164350C691}"/>
              </a:ext>
            </a:extLst>
          </p:cNvPr>
          <p:cNvSpPr txBox="1"/>
          <p:nvPr/>
        </p:nvSpPr>
        <p:spPr>
          <a:xfrm>
            <a:off x="11628321" y="6299566"/>
            <a:ext cx="485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endParaRPr lang="zh-TW" alt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2078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组合 52">
            <a:extLst>
              <a:ext uri="{FF2B5EF4-FFF2-40B4-BE49-F238E27FC236}">
                <a16:creationId xmlns:a16="http://schemas.microsoft.com/office/drawing/2014/main" id="{621C470E-B5FC-4A55-84B0-E5CA3B68C7BA}"/>
              </a:ext>
            </a:extLst>
          </p:cNvPr>
          <p:cNvGrpSpPr/>
          <p:nvPr/>
        </p:nvGrpSpPr>
        <p:grpSpPr>
          <a:xfrm>
            <a:off x="199692" y="6490065"/>
            <a:ext cx="11792439" cy="87289"/>
            <a:chOff x="-1" y="4561840"/>
            <a:chExt cx="10485124" cy="101600"/>
          </a:xfrm>
          <a:gradFill>
            <a:gsLst>
              <a:gs pos="0">
                <a:srgbClr val="92BFB5"/>
              </a:gs>
              <a:gs pos="100000">
                <a:srgbClr val="52A4AE"/>
              </a:gs>
            </a:gsLst>
          </a:gradFill>
        </p:grpSpPr>
        <p:sp>
          <p:nvSpPr>
            <p:cNvPr id="54" name="矩形 53">
              <a:extLst>
                <a:ext uri="{FF2B5EF4-FFF2-40B4-BE49-F238E27FC236}">
                  <a16:creationId xmlns:a16="http://schemas.microsoft.com/office/drawing/2014/main" id="{43FFD6D5-4FFF-4A7B-B805-4E0F63E6E6ED}"/>
                </a:ext>
              </a:extLst>
            </p:cNvPr>
            <p:cNvSpPr/>
            <p:nvPr/>
          </p:nvSpPr>
          <p:spPr>
            <a:xfrm>
              <a:off x="-1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B6913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5" name="矩形 54">
              <a:extLst>
                <a:ext uri="{FF2B5EF4-FFF2-40B4-BE49-F238E27FC236}">
                  <a16:creationId xmlns:a16="http://schemas.microsoft.com/office/drawing/2014/main" id="{20A1879B-204B-42D8-A533-B3729E765BBC}"/>
                </a:ext>
              </a:extLst>
            </p:cNvPr>
            <p:cNvSpPr/>
            <p:nvPr/>
          </p:nvSpPr>
          <p:spPr>
            <a:xfrm>
              <a:off x="2621280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B6913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6" name="矩形 55">
              <a:extLst>
                <a:ext uri="{FF2B5EF4-FFF2-40B4-BE49-F238E27FC236}">
                  <a16:creationId xmlns:a16="http://schemas.microsoft.com/office/drawing/2014/main" id="{1D7EBB7D-65BB-443D-9FAD-BD41B2DE405E}"/>
                </a:ext>
              </a:extLst>
            </p:cNvPr>
            <p:cNvSpPr/>
            <p:nvPr/>
          </p:nvSpPr>
          <p:spPr>
            <a:xfrm>
              <a:off x="5242561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B6913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7" name="矩形 56">
              <a:extLst>
                <a:ext uri="{FF2B5EF4-FFF2-40B4-BE49-F238E27FC236}">
                  <a16:creationId xmlns:a16="http://schemas.microsoft.com/office/drawing/2014/main" id="{5373D392-ED7A-4FE4-A149-210797C80A50}"/>
                </a:ext>
              </a:extLst>
            </p:cNvPr>
            <p:cNvSpPr/>
            <p:nvPr/>
          </p:nvSpPr>
          <p:spPr>
            <a:xfrm>
              <a:off x="7863842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B6913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64" name="组合 63">
            <a:extLst>
              <a:ext uri="{FF2B5EF4-FFF2-40B4-BE49-F238E27FC236}">
                <a16:creationId xmlns:a16="http://schemas.microsoft.com/office/drawing/2014/main" id="{86B6586C-B211-4B58-A356-441EC4343353}"/>
              </a:ext>
            </a:extLst>
          </p:cNvPr>
          <p:cNvGrpSpPr/>
          <p:nvPr/>
        </p:nvGrpSpPr>
        <p:grpSpPr>
          <a:xfrm>
            <a:off x="199694" y="1769831"/>
            <a:ext cx="11792437" cy="116997"/>
            <a:chOff x="-1" y="4561840"/>
            <a:chExt cx="10485124" cy="101600"/>
          </a:xfrm>
          <a:gradFill>
            <a:gsLst>
              <a:gs pos="0">
                <a:srgbClr val="92BFB5"/>
              </a:gs>
              <a:gs pos="100000">
                <a:srgbClr val="52A4AE"/>
              </a:gs>
            </a:gsLst>
          </a:gradFill>
        </p:grpSpPr>
        <p:sp>
          <p:nvSpPr>
            <p:cNvPr id="65" name="矩形 64">
              <a:extLst>
                <a:ext uri="{FF2B5EF4-FFF2-40B4-BE49-F238E27FC236}">
                  <a16:creationId xmlns:a16="http://schemas.microsoft.com/office/drawing/2014/main" id="{9802CCCD-3FC0-41D7-B4E0-208BF4B12D84}"/>
                </a:ext>
              </a:extLst>
            </p:cNvPr>
            <p:cNvSpPr/>
            <p:nvPr/>
          </p:nvSpPr>
          <p:spPr>
            <a:xfrm>
              <a:off x="-1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6" name="矩形 65">
              <a:extLst>
                <a:ext uri="{FF2B5EF4-FFF2-40B4-BE49-F238E27FC236}">
                  <a16:creationId xmlns:a16="http://schemas.microsoft.com/office/drawing/2014/main" id="{3424FAB0-E395-4F07-B847-200C66C70DD1}"/>
                </a:ext>
              </a:extLst>
            </p:cNvPr>
            <p:cNvSpPr/>
            <p:nvPr/>
          </p:nvSpPr>
          <p:spPr>
            <a:xfrm>
              <a:off x="2621280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7" name="矩形 66">
              <a:extLst>
                <a:ext uri="{FF2B5EF4-FFF2-40B4-BE49-F238E27FC236}">
                  <a16:creationId xmlns:a16="http://schemas.microsoft.com/office/drawing/2014/main" id="{B36DC379-FF37-43F7-89F3-430A7F8475BE}"/>
                </a:ext>
              </a:extLst>
            </p:cNvPr>
            <p:cNvSpPr/>
            <p:nvPr/>
          </p:nvSpPr>
          <p:spPr>
            <a:xfrm>
              <a:off x="5242561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8" name="矩形 67">
              <a:extLst>
                <a:ext uri="{FF2B5EF4-FFF2-40B4-BE49-F238E27FC236}">
                  <a16:creationId xmlns:a16="http://schemas.microsoft.com/office/drawing/2014/main" id="{049878A4-0713-4A1B-AD2A-27D9AA7E2B6A}"/>
                </a:ext>
              </a:extLst>
            </p:cNvPr>
            <p:cNvSpPr/>
            <p:nvPr/>
          </p:nvSpPr>
          <p:spPr>
            <a:xfrm>
              <a:off x="7863842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27" name="文本框 26"/>
          <p:cNvSpPr txBox="1"/>
          <p:nvPr/>
        </p:nvSpPr>
        <p:spPr>
          <a:xfrm>
            <a:off x="507059" y="597133"/>
            <a:ext cx="2032929" cy="58477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lvl="0">
              <a:defRPr/>
            </a:pPr>
            <a:r>
              <a:rPr lang="en-US" altLang="zh-CN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Discussion</a:t>
            </a:r>
            <a:endParaRPr lang="zh-CN" altLang="en-US" sz="3200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103" name="TextBox 72">
            <a:extLst>
              <a:ext uri="{FF2B5EF4-FFF2-40B4-BE49-F238E27FC236}">
                <a16:creationId xmlns:a16="http://schemas.microsoft.com/office/drawing/2014/main" id="{DEE9D7E5-0653-F8A2-7889-1F1B10FAC572}"/>
              </a:ext>
            </a:extLst>
          </p:cNvPr>
          <p:cNvSpPr txBox="1"/>
          <p:nvPr/>
        </p:nvSpPr>
        <p:spPr>
          <a:xfrm>
            <a:off x="1194170" y="2060998"/>
            <a:ext cx="9803484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  <a:p>
            <a:pPr marL="342900" indent="-342900" algn="just">
              <a:spcAft>
                <a:spcPts val="1800"/>
              </a:spcAft>
              <a:buClr>
                <a:prstClr val="black"/>
              </a:buClr>
              <a:buFont typeface="Wingdings" panose="05000000000000000000" pitchFamily="2" charset="2"/>
              <a:buChar char="Ø"/>
              <a:defRPr/>
            </a:pP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In the future, HICAS can be applied to 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everyday language 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outside of just communicating with doctors, in order to better </a:t>
            </a:r>
            <a:r>
              <a:rPr lang="en-US" altLang="zh-TW" sz="2000" dirty="0">
                <a:solidFill>
                  <a:schemeClr val="accent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assist hearing-impaired individuals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. </a:t>
            </a:r>
          </a:p>
          <a:p>
            <a:pPr marL="342900" indent="-342900" algn="just">
              <a:spcAft>
                <a:spcPts val="1800"/>
              </a:spcAft>
              <a:buClr>
                <a:prstClr val="black"/>
              </a:buClr>
              <a:buFont typeface="Wingdings" panose="05000000000000000000" pitchFamily="2" charset="2"/>
              <a:buChar char="Ø"/>
              <a:defRPr/>
            </a:pP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The 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limited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dataset may be a factor reducing the accuracy. Therefore, in the future, the accuracy can likely be raised by 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increasing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the </a:t>
            </a:r>
            <a:r>
              <a:rPr lang="en-US" altLang="zh-TW" sz="2000" dirty="0">
                <a:solidFill>
                  <a:schemeClr val="accent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size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of the dataset. </a:t>
            </a:r>
          </a:p>
          <a:p>
            <a:pPr marL="342900" indent="-342900" algn="just">
              <a:spcAft>
                <a:spcPts val="1800"/>
              </a:spcAft>
              <a:buClr>
                <a:prstClr val="black"/>
              </a:buClr>
              <a:buFont typeface="Wingdings" panose="05000000000000000000" pitchFamily="2" charset="2"/>
              <a:buChar char="Ø"/>
              <a:defRPr/>
            </a:pP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Because 26 participants are not especially representative of the general population, a </a:t>
            </a:r>
            <a:r>
              <a:rPr lang="en-US" altLang="zh-TW" sz="2000" dirty="0">
                <a:solidFill>
                  <a:schemeClr val="accent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larger number of participants 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can be involved in order to make the result more 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generalizable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.  </a:t>
            </a:r>
          </a:p>
        </p:txBody>
      </p:sp>
      <p:sp>
        <p:nvSpPr>
          <p:cNvPr id="117" name="Oval 13">
            <a:extLst>
              <a:ext uri="{FF2B5EF4-FFF2-40B4-BE49-F238E27FC236}">
                <a16:creationId xmlns:a16="http://schemas.microsoft.com/office/drawing/2014/main" id="{7E129849-1023-11C9-561A-6020B0533C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13910" y="5876389"/>
            <a:ext cx="1956179" cy="1963221"/>
          </a:xfrm>
          <a:prstGeom prst="ellipse">
            <a:avLst/>
          </a:prstGeom>
          <a:solidFill>
            <a:srgbClr val="52A4AE"/>
          </a:solidFill>
          <a:ln>
            <a:noFill/>
          </a:ln>
        </p:spPr>
        <p:txBody>
          <a:bodyPr/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400" b="0" i="0" u="none" strike="noStrike" kern="0" cap="none" spc="0" normalizeH="0" baseline="0" noProof="0" dirty="0">
              <a:ln>
                <a:noFill/>
              </a:ln>
              <a:solidFill>
                <a:srgbClr val="5AADC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18" name="文字方塊 47">
            <a:extLst>
              <a:ext uri="{FF2B5EF4-FFF2-40B4-BE49-F238E27FC236}">
                <a16:creationId xmlns:a16="http://schemas.microsoft.com/office/drawing/2014/main" id="{AEA50B34-416A-9A2F-8D43-C7164350C691}"/>
              </a:ext>
            </a:extLst>
          </p:cNvPr>
          <p:cNvSpPr txBox="1"/>
          <p:nvPr/>
        </p:nvSpPr>
        <p:spPr>
          <a:xfrm>
            <a:off x="11628321" y="6299566"/>
            <a:ext cx="485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endParaRPr lang="zh-TW" alt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8535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等腰三角形 21"/>
          <p:cNvSpPr/>
          <p:nvPr/>
        </p:nvSpPr>
        <p:spPr>
          <a:xfrm rot="19016716">
            <a:off x="-852899" y="3929233"/>
            <a:ext cx="1998880" cy="1195100"/>
          </a:xfrm>
          <a:custGeom>
            <a:avLst/>
            <a:gdLst>
              <a:gd name="connsiteX0" fmla="*/ 0 w 826718"/>
              <a:gd name="connsiteY0" fmla="*/ 851770 h 851770"/>
              <a:gd name="connsiteX1" fmla="*/ 413359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826718"/>
              <a:gd name="connsiteY0" fmla="*/ 851770 h 851770"/>
              <a:gd name="connsiteX1" fmla="*/ 37578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1127342"/>
              <a:gd name="connsiteY0" fmla="*/ 851770 h 851770"/>
              <a:gd name="connsiteX1" fmla="*/ 37578 w 1127342"/>
              <a:gd name="connsiteY1" fmla="*/ 0 h 851770"/>
              <a:gd name="connsiteX2" fmla="*/ 1127342 w 1127342"/>
              <a:gd name="connsiteY2" fmla="*/ 425885 h 851770"/>
              <a:gd name="connsiteX3" fmla="*/ 0 w 1127342"/>
              <a:gd name="connsiteY3" fmla="*/ 851770 h 851770"/>
              <a:gd name="connsiteX0" fmla="*/ 288099 w 1089764"/>
              <a:gd name="connsiteY0" fmla="*/ 801665 h 801665"/>
              <a:gd name="connsiteX1" fmla="*/ 0 w 1089764"/>
              <a:gd name="connsiteY1" fmla="*/ 0 h 801665"/>
              <a:gd name="connsiteX2" fmla="*/ 1089764 w 1089764"/>
              <a:gd name="connsiteY2" fmla="*/ 425885 h 801665"/>
              <a:gd name="connsiteX3" fmla="*/ 288099 w 1089764"/>
              <a:gd name="connsiteY3" fmla="*/ 801665 h 801665"/>
              <a:gd name="connsiteX0" fmla="*/ 75156 w 1089764"/>
              <a:gd name="connsiteY0" fmla="*/ 789139 h 789139"/>
              <a:gd name="connsiteX1" fmla="*/ 0 w 1089764"/>
              <a:gd name="connsiteY1" fmla="*/ 0 h 789139"/>
              <a:gd name="connsiteX2" fmla="*/ 1089764 w 1089764"/>
              <a:gd name="connsiteY2" fmla="*/ 425885 h 789139"/>
              <a:gd name="connsiteX3" fmla="*/ 75156 w 1089764"/>
              <a:gd name="connsiteY3" fmla="*/ 789139 h 789139"/>
              <a:gd name="connsiteX0" fmla="*/ 487232 w 1089764"/>
              <a:gd name="connsiteY0" fmla="*/ 1153500 h 1153499"/>
              <a:gd name="connsiteX1" fmla="*/ 0 w 1089764"/>
              <a:gd name="connsiteY1" fmla="*/ 0 h 1153499"/>
              <a:gd name="connsiteX2" fmla="*/ 1089764 w 1089764"/>
              <a:gd name="connsiteY2" fmla="*/ 425885 h 1153499"/>
              <a:gd name="connsiteX3" fmla="*/ 487232 w 1089764"/>
              <a:gd name="connsiteY3" fmla="*/ 1153500 h 1153499"/>
              <a:gd name="connsiteX0" fmla="*/ 545691 w 1148223"/>
              <a:gd name="connsiteY0" fmla="*/ 912867 h 912866"/>
              <a:gd name="connsiteX1" fmla="*/ 0 w 1148223"/>
              <a:gd name="connsiteY1" fmla="*/ 1 h 912866"/>
              <a:gd name="connsiteX2" fmla="*/ 1148223 w 1148223"/>
              <a:gd name="connsiteY2" fmla="*/ 185252 h 912866"/>
              <a:gd name="connsiteX3" fmla="*/ 545691 w 1148223"/>
              <a:gd name="connsiteY3" fmla="*/ 912867 h 912866"/>
              <a:gd name="connsiteX0" fmla="*/ 545691 w 1113510"/>
              <a:gd name="connsiteY0" fmla="*/ 1200100 h 1200099"/>
              <a:gd name="connsiteX1" fmla="*/ 0 w 1113510"/>
              <a:gd name="connsiteY1" fmla="*/ 287234 h 1200099"/>
              <a:gd name="connsiteX2" fmla="*/ 1113511 w 1113510"/>
              <a:gd name="connsiteY2" fmla="*/ 0 h 1200099"/>
              <a:gd name="connsiteX3" fmla="*/ 545691 w 1113510"/>
              <a:gd name="connsiteY3" fmla="*/ 1200100 h 1200099"/>
              <a:gd name="connsiteX0" fmla="*/ 302414 w 1113511"/>
              <a:gd name="connsiteY0" fmla="*/ 1688683 h 1688683"/>
              <a:gd name="connsiteX1" fmla="*/ 0 w 1113511"/>
              <a:gd name="connsiteY1" fmla="*/ 287234 h 1688683"/>
              <a:gd name="connsiteX2" fmla="*/ 1113511 w 1113511"/>
              <a:gd name="connsiteY2" fmla="*/ 0 h 1688683"/>
              <a:gd name="connsiteX3" fmla="*/ 302414 w 1113511"/>
              <a:gd name="connsiteY3" fmla="*/ 1688683 h 1688683"/>
              <a:gd name="connsiteX0" fmla="*/ 302414 w 1209070"/>
              <a:gd name="connsiteY0" fmla="*/ 1401450 h 1401450"/>
              <a:gd name="connsiteX1" fmla="*/ 0 w 1209070"/>
              <a:gd name="connsiteY1" fmla="*/ 1 h 1401450"/>
              <a:gd name="connsiteX2" fmla="*/ 1209069 w 1209070"/>
              <a:gd name="connsiteY2" fmla="*/ 699361 h 1401450"/>
              <a:gd name="connsiteX3" fmla="*/ 302414 w 1209070"/>
              <a:gd name="connsiteY3" fmla="*/ 1401450 h 1401450"/>
              <a:gd name="connsiteX0" fmla="*/ 302414 w 2287273"/>
              <a:gd name="connsiteY0" fmla="*/ 4366376 h 4366376"/>
              <a:gd name="connsiteX1" fmla="*/ 0 w 2287273"/>
              <a:gd name="connsiteY1" fmla="*/ 2964927 h 4366376"/>
              <a:gd name="connsiteX2" fmla="*/ 2287273 w 2287273"/>
              <a:gd name="connsiteY2" fmla="*/ 1 h 4366376"/>
              <a:gd name="connsiteX3" fmla="*/ 302414 w 2287273"/>
              <a:gd name="connsiteY3" fmla="*/ 4366376 h 4366376"/>
              <a:gd name="connsiteX0" fmla="*/ 0 w 1984859"/>
              <a:gd name="connsiteY0" fmla="*/ 5515943 h 5515943"/>
              <a:gd name="connsiteX1" fmla="*/ 728870 w 1984859"/>
              <a:gd name="connsiteY1" fmla="*/ -1 h 5515943"/>
              <a:gd name="connsiteX2" fmla="*/ 1984859 w 1984859"/>
              <a:gd name="connsiteY2" fmla="*/ 1149568 h 5515943"/>
              <a:gd name="connsiteX3" fmla="*/ 0 w 1984859"/>
              <a:gd name="connsiteY3" fmla="*/ 5515943 h 5515943"/>
              <a:gd name="connsiteX0" fmla="*/ 0 w 2743975"/>
              <a:gd name="connsiteY0" fmla="*/ 2971745 h 2971744"/>
              <a:gd name="connsiteX1" fmla="*/ 1487986 w 2743975"/>
              <a:gd name="connsiteY1" fmla="*/ -1 h 2971744"/>
              <a:gd name="connsiteX2" fmla="*/ 2743975 w 2743975"/>
              <a:gd name="connsiteY2" fmla="*/ 1149568 h 2971744"/>
              <a:gd name="connsiteX3" fmla="*/ 0 w 2743975"/>
              <a:gd name="connsiteY3" fmla="*/ 2971745 h 2971744"/>
              <a:gd name="connsiteX0" fmla="*/ 0 w 2761811"/>
              <a:gd name="connsiteY0" fmla="*/ 1441450 h 1441449"/>
              <a:gd name="connsiteX1" fmla="*/ 1505822 w 2761811"/>
              <a:gd name="connsiteY1" fmla="*/ -1 h 1441449"/>
              <a:gd name="connsiteX2" fmla="*/ 2761811 w 2761811"/>
              <a:gd name="connsiteY2" fmla="*/ 1149568 h 1441449"/>
              <a:gd name="connsiteX3" fmla="*/ 0 w 2761811"/>
              <a:gd name="connsiteY3" fmla="*/ 1441450 h 1441449"/>
              <a:gd name="connsiteX0" fmla="*/ 0 w 2970564"/>
              <a:gd name="connsiteY0" fmla="*/ 3027997 h 3027997"/>
              <a:gd name="connsiteX1" fmla="*/ 1714575 w 2970564"/>
              <a:gd name="connsiteY1" fmla="*/ -1 h 3027997"/>
              <a:gd name="connsiteX2" fmla="*/ 2970564 w 2970564"/>
              <a:gd name="connsiteY2" fmla="*/ 1149568 h 3027997"/>
              <a:gd name="connsiteX3" fmla="*/ 0 w 2970564"/>
              <a:gd name="connsiteY3" fmla="*/ 3027997 h 302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70564" h="3027997">
                <a:moveTo>
                  <a:pt x="0" y="3027997"/>
                </a:moveTo>
                <a:lnTo>
                  <a:pt x="1714575" y="-1"/>
                </a:lnTo>
                <a:lnTo>
                  <a:pt x="2970564" y="1149568"/>
                </a:lnTo>
                <a:lnTo>
                  <a:pt x="0" y="3027997"/>
                </a:lnTo>
                <a:close/>
              </a:path>
            </a:pathLst>
          </a:custGeom>
          <a:gradFill>
            <a:gsLst>
              <a:gs pos="17000">
                <a:srgbClr val="FFFFFF">
                  <a:alpha val="0"/>
                </a:srgbClr>
              </a:gs>
              <a:gs pos="82000">
                <a:srgbClr val="92BFB5">
                  <a:alpha val="22000"/>
                </a:srgbClr>
              </a:gs>
            </a:gsLst>
            <a:lin ang="0" scaled="0"/>
          </a:gradFill>
          <a:ln>
            <a:noFill/>
          </a:ln>
          <a:effectLst>
            <a:outerShdw blurRad="1905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1" name="等腰三角形 21"/>
          <p:cNvSpPr/>
          <p:nvPr/>
        </p:nvSpPr>
        <p:spPr>
          <a:xfrm rot="19016716">
            <a:off x="-311224" y="3993267"/>
            <a:ext cx="2436405" cy="2076611"/>
          </a:xfrm>
          <a:custGeom>
            <a:avLst/>
            <a:gdLst>
              <a:gd name="connsiteX0" fmla="*/ 0 w 826718"/>
              <a:gd name="connsiteY0" fmla="*/ 851770 h 851770"/>
              <a:gd name="connsiteX1" fmla="*/ 413359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826718"/>
              <a:gd name="connsiteY0" fmla="*/ 851770 h 851770"/>
              <a:gd name="connsiteX1" fmla="*/ 37578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1127342"/>
              <a:gd name="connsiteY0" fmla="*/ 851770 h 851770"/>
              <a:gd name="connsiteX1" fmla="*/ 37578 w 1127342"/>
              <a:gd name="connsiteY1" fmla="*/ 0 h 851770"/>
              <a:gd name="connsiteX2" fmla="*/ 1127342 w 1127342"/>
              <a:gd name="connsiteY2" fmla="*/ 425885 h 851770"/>
              <a:gd name="connsiteX3" fmla="*/ 0 w 1127342"/>
              <a:gd name="connsiteY3" fmla="*/ 851770 h 851770"/>
              <a:gd name="connsiteX0" fmla="*/ 288099 w 1089764"/>
              <a:gd name="connsiteY0" fmla="*/ 801665 h 801665"/>
              <a:gd name="connsiteX1" fmla="*/ 0 w 1089764"/>
              <a:gd name="connsiteY1" fmla="*/ 0 h 801665"/>
              <a:gd name="connsiteX2" fmla="*/ 1089764 w 1089764"/>
              <a:gd name="connsiteY2" fmla="*/ 425885 h 801665"/>
              <a:gd name="connsiteX3" fmla="*/ 288099 w 1089764"/>
              <a:gd name="connsiteY3" fmla="*/ 801665 h 801665"/>
              <a:gd name="connsiteX0" fmla="*/ 75156 w 1089764"/>
              <a:gd name="connsiteY0" fmla="*/ 789139 h 789139"/>
              <a:gd name="connsiteX1" fmla="*/ 0 w 1089764"/>
              <a:gd name="connsiteY1" fmla="*/ 0 h 789139"/>
              <a:gd name="connsiteX2" fmla="*/ 1089764 w 1089764"/>
              <a:gd name="connsiteY2" fmla="*/ 425885 h 789139"/>
              <a:gd name="connsiteX3" fmla="*/ 75156 w 1089764"/>
              <a:gd name="connsiteY3" fmla="*/ 789139 h 789139"/>
              <a:gd name="connsiteX0" fmla="*/ 487232 w 1089764"/>
              <a:gd name="connsiteY0" fmla="*/ 1153500 h 1153499"/>
              <a:gd name="connsiteX1" fmla="*/ 0 w 1089764"/>
              <a:gd name="connsiteY1" fmla="*/ 0 h 1153499"/>
              <a:gd name="connsiteX2" fmla="*/ 1089764 w 1089764"/>
              <a:gd name="connsiteY2" fmla="*/ 425885 h 1153499"/>
              <a:gd name="connsiteX3" fmla="*/ 487232 w 1089764"/>
              <a:gd name="connsiteY3" fmla="*/ 1153500 h 1153499"/>
              <a:gd name="connsiteX0" fmla="*/ 545691 w 1148223"/>
              <a:gd name="connsiteY0" fmla="*/ 912867 h 912866"/>
              <a:gd name="connsiteX1" fmla="*/ 0 w 1148223"/>
              <a:gd name="connsiteY1" fmla="*/ 1 h 912866"/>
              <a:gd name="connsiteX2" fmla="*/ 1148223 w 1148223"/>
              <a:gd name="connsiteY2" fmla="*/ 185252 h 912866"/>
              <a:gd name="connsiteX3" fmla="*/ 545691 w 1148223"/>
              <a:gd name="connsiteY3" fmla="*/ 912867 h 912866"/>
              <a:gd name="connsiteX0" fmla="*/ 545691 w 1113510"/>
              <a:gd name="connsiteY0" fmla="*/ 1200100 h 1200099"/>
              <a:gd name="connsiteX1" fmla="*/ 0 w 1113510"/>
              <a:gd name="connsiteY1" fmla="*/ 287234 h 1200099"/>
              <a:gd name="connsiteX2" fmla="*/ 1113511 w 1113510"/>
              <a:gd name="connsiteY2" fmla="*/ 0 h 1200099"/>
              <a:gd name="connsiteX3" fmla="*/ 545691 w 1113510"/>
              <a:gd name="connsiteY3" fmla="*/ 1200100 h 1200099"/>
              <a:gd name="connsiteX0" fmla="*/ 302414 w 1113511"/>
              <a:gd name="connsiteY0" fmla="*/ 1688683 h 1688683"/>
              <a:gd name="connsiteX1" fmla="*/ 0 w 1113511"/>
              <a:gd name="connsiteY1" fmla="*/ 287234 h 1688683"/>
              <a:gd name="connsiteX2" fmla="*/ 1113511 w 1113511"/>
              <a:gd name="connsiteY2" fmla="*/ 0 h 1688683"/>
              <a:gd name="connsiteX3" fmla="*/ 302414 w 1113511"/>
              <a:gd name="connsiteY3" fmla="*/ 1688683 h 1688683"/>
              <a:gd name="connsiteX0" fmla="*/ 302414 w 1209070"/>
              <a:gd name="connsiteY0" fmla="*/ 1401450 h 1401450"/>
              <a:gd name="connsiteX1" fmla="*/ 0 w 1209070"/>
              <a:gd name="connsiteY1" fmla="*/ 1 h 1401450"/>
              <a:gd name="connsiteX2" fmla="*/ 1209069 w 1209070"/>
              <a:gd name="connsiteY2" fmla="*/ 699361 h 1401450"/>
              <a:gd name="connsiteX3" fmla="*/ 302414 w 1209070"/>
              <a:gd name="connsiteY3" fmla="*/ 1401450 h 1401450"/>
              <a:gd name="connsiteX0" fmla="*/ 302414 w 2287273"/>
              <a:gd name="connsiteY0" fmla="*/ 4366376 h 4366376"/>
              <a:gd name="connsiteX1" fmla="*/ 0 w 2287273"/>
              <a:gd name="connsiteY1" fmla="*/ 2964927 h 4366376"/>
              <a:gd name="connsiteX2" fmla="*/ 2287273 w 2287273"/>
              <a:gd name="connsiteY2" fmla="*/ 1 h 4366376"/>
              <a:gd name="connsiteX3" fmla="*/ 302414 w 2287273"/>
              <a:gd name="connsiteY3" fmla="*/ 4366376 h 4366376"/>
              <a:gd name="connsiteX0" fmla="*/ 0 w 1984859"/>
              <a:gd name="connsiteY0" fmla="*/ 5515943 h 5515943"/>
              <a:gd name="connsiteX1" fmla="*/ 728870 w 1984859"/>
              <a:gd name="connsiteY1" fmla="*/ -1 h 5515943"/>
              <a:gd name="connsiteX2" fmla="*/ 1984859 w 1984859"/>
              <a:gd name="connsiteY2" fmla="*/ 1149568 h 5515943"/>
              <a:gd name="connsiteX3" fmla="*/ 0 w 1984859"/>
              <a:gd name="connsiteY3" fmla="*/ 5515943 h 5515943"/>
              <a:gd name="connsiteX0" fmla="*/ 0 w 2743975"/>
              <a:gd name="connsiteY0" fmla="*/ 2971745 h 2971744"/>
              <a:gd name="connsiteX1" fmla="*/ 1487986 w 2743975"/>
              <a:gd name="connsiteY1" fmla="*/ -1 h 2971744"/>
              <a:gd name="connsiteX2" fmla="*/ 2743975 w 2743975"/>
              <a:gd name="connsiteY2" fmla="*/ 1149568 h 2971744"/>
              <a:gd name="connsiteX3" fmla="*/ 0 w 2743975"/>
              <a:gd name="connsiteY3" fmla="*/ 2971745 h 2971744"/>
              <a:gd name="connsiteX0" fmla="*/ 0 w 2761811"/>
              <a:gd name="connsiteY0" fmla="*/ 1441450 h 1441449"/>
              <a:gd name="connsiteX1" fmla="*/ 1505822 w 2761811"/>
              <a:gd name="connsiteY1" fmla="*/ -1 h 1441449"/>
              <a:gd name="connsiteX2" fmla="*/ 2761811 w 2761811"/>
              <a:gd name="connsiteY2" fmla="*/ 1149568 h 1441449"/>
              <a:gd name="connsiteX3" fmla="*/ 0 w 2761811"/>
              <a:gd name="connsiteY3" fmla="*/ 1441450 h 1441449"/>
              <a:gd name="connsiteX0" fmla="*/ 0 w 2970564"/>
              <a:gd name="connsiteY0" fmla="*/ 3027997 h 3027997"/>
              <a:gd name="connsiteX1" fmla="*/ 1714575 w 2970564"/>
              <a:gd name="connsiteY1" fmla="*/ -1 h 3027997"/>
              <a:gd name="connsiteX2" fmla="*/ 2970564 w 2970564"/>
              <a:gd name="connsiteY2" fmla="*/ 1149568 h 3027997"/>
              <a:gd name="connsiteX3" fmla="*/ 0 w 2970564"/>
              <a:gd name="connsiteY3" fmla="*/ 3027997 h 3027997"/>
              <a:gd name="connsiteX0" fmla="*/ 0 w 2356699"/>
              <a:gd name="connsiteY0" fmla="*/ 3027997 h 5261461"/>
              <a:gd name="connsiteX1" fmla="*/ 1714575 w 2356699"/>
              <a:gd name="connsiteY1" fmla="*/ -1 h 5261461"/>
              <a:gd name="connsiteX2" fmla="*/ 2356699 w 2356699"/>
              <a:gd name="connsiteY2" fmla="*/ 5261462 h 5261461"/>
              <a:gd name="connsiteX3" fmla="*/ 0 w 2356699"/>
              <a:gd name="connsiteY3" fmla="*/ 3027997 h 5261461"/>
              <a:gd name="connsiteX0" fmla="*/ 0 w 3620776"/>
              <a:gd name="connsiteY0" fmla="*/ 1807117 h 5261461"/>
              <a:gd name="connsiteX1" fmla="*/ 2978652 w 3620776"/>
              <a:gd name="connsiteY1" fmla="*/ -1 h 5261461"/>
              <a:gd name="connsiteX2" fmla="*/ 3620776 w 3620776"/>
              <a:gd name="connsiteY2" fmla="*/ 5261462 h 5261461"/>
              <a:gd name="connsiteX3" fmla="*/ 0 w 3620776"/>
              <a:gd name="connsiteY3" fmla="*/ 1807117 h 5261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20776" h="5261461">
                <a:moveTo>
                  <a:pt x="0" y="1807117"/>
                </a:moveTo>
                <a:lnTo>
                  <a:pt x="2978652" y="-1"/>
                </a:lnTo>
                <a:lnTo>
                  <a:pt x="3620776" y="5261462"/>
                </a:lnTo>
                <a:lnTo>
                  <a:pt x="0" y="1807117"/>
                </a:lnTo>
                <a:close/>
              </a:path>
            </a:pathLst>
          </a:custGeom>
          <a:gradFill>
            <a:gsLst>
              <a:gs pos="67000">
                <a:srgbClr val="FFFFFF">
                  <a:alpha val="0"/>
                </a:srgbClr>
              </a:gs>
              <a:gs pos="29000">
                <a:srgbClr val="E1EAEF"/>
              </a:gs>
            </a:gsLst>
            <a:lin ang="780000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7" name="等腰三角形 26"/>
          <p:cNvSpPr/>
          <p:nvPr/>
        </p:nvSpPr>
        <p:spPr>
          <a:xfrm flipV="1">
            <a:off x="9918359" y="-2"/>
            <a:ext cx="2273641" cy="2225843"/>
          </a:xfrm>
          <a:prstGeom prst="triangle">
            <a:avLst>
              <a:gd name="adj" fmla="val 100000"/>
            </a:avLst>
          </a:prstGeom>
          <a:gradFill>
            <a:gsLst>
              <a:gs pos="75000">
                <a:srgbClr val="5CACCF"/>
              </a:gs>
              <a:gs pos="31000">
                <a:srgbClr val="B6D3B7"/>
              </a:gs>
            </a:gsLst>
            <a:lin ang="3000000" scaled="0"/>
          </a:gradFill>
          <a:ln>
            <a:noFill/>
          </a:ln>
          <a:effectLst>
            <a:outerShdw blurRad="1905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4" name="等腰三角形 21"/>
          <p:cNvSpPr/>
          <p:nvPr/>
        </p:nvSpPr>
        <p:spPr>
          <a:xfrm>
            <a:off x="7856801" y="613704"/>
            <a:ext cx="1251762" cy="1427194"/>
          </a:xfrm>
          <a:custGeom>
            <a:avLst/>
            <a:gdLst>
              <a:gd name="connsiteX0" fmla="*/ 0 w 826718"/>
              <a:gd name="connsiteY0" fmla="*/ 851770 h 851770"/>
              <a:gd name="connsiteX1" fmla="*/ 413359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826718"/>
              <a:gd name="connsiteY0" fmla="*/ 851770 h 851770"/>
              <a:gd name="connsiteX1" fmla="*/ 37578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1127342"/>
              <a:gd name="connsiteY0" fmla="*/ 851770 h 851770"/>
              <a:gd name="connsiteX1" fmla="*/ 37578 w 1127342"/>
              <a:gd name="connsiteY1" fmla="*/ 0 h 851770"/>
              <a:gd name="connsiteX2" fmla="*/ 1127342 w 1127342"/>
              <a:gd name="connsiteY2" fmla="*/ 425885 h 851770"/>
              <a:gd name="connsiteX3" fmla="*/ 0 w 1127342"/>
              <a:gd name="connsiteY3" fmla="*/ 851770 h 851770"/>
              <a:gd name="connsiteX0" fmla="*/ 288099 w 1089764"/>
              <a:gd name="connsiteY0" fmla="*/ 801665 h 801665"/>
              <a:gd name="connsiteX1" fmla="*/ 0 w 1089764"/>
              <a:gd name="connsiteY1" fmla="*/ 0 h 801665"/>
              <a:gd name="connsiteX2" fmla="*/ 1089764 w 1089764"/>
              <a:gd name="connsiteY2" fmla="*/ 425885 h 801665"/>
              <a:gd name="connsiteX3" fmla="*/ 288099 w 1089764"/>
              <a:gd name="connsiteY3" fmla="*/ 801665 h 801665"/>
              <a:gd name="connsiteX0" fmla="*/ 75156 w 1089764"/>
              <a:gd name="connsiteY0" fmla="*/ 789139 h 789139"/>
              <a:gd name="connsiteX1" fmla="*/ 0 w 1089764"/>
              <a:gd name="connsiteY1" fmla="*/ 0 h 789139"/>
              <a:gd name="connsiteX2" fmla="*/ 1089764 w 1089764"/>
              <a:gd name="connsiteY2" fmla="*/ 425885 h 789139"/>
              <a:gd name="connsiteX3" fmla="*/ 75156 w 1089764"/>
              <a:gd name="connsiteY3" fmla="*/ 789139 h 789139"/>
              <a:gd name="connsiteX0" fmla="*/ 75156 w 889348"/>
              <a:gd name="connsiteY0" fmla="*/ 789139 h 864296"/>
              <a:gd name="connsiteX1" fmla="*/ 0 w 889348"/>
              <a:gd name="connsiteY1" fmla="*/ 0 h 864296"/>
              <a:gd name="connsiteX2" fmla="*/ 889348 w 889348"/>
              <a:gd name="connsiteY2" fmla="*/ 864296 h 864296"/>
              <a:gd name="connsiteX3" fmla="*/ 75156 w 889348"/>
              <a:gd name="connsiteY3" fmla="*/ 789139 h 864296"/>
              <a:gd name="connsiteX0" fmla="*/ 0 w 814192"/>
              <a:gd name="connsiteY0" fmla="*/ 750503 h 825660"/>
              <a:gd name="connsiteX1" fmla="*/ 588106 w 814192"/>
              <a:gd name="connsiteY1" fmla="*/ 0 h 825660"/>
              <a:gd name="connsiteX2" fmla="*/ 814192 w 814192"/>
              <a:gd name="connsiteY2" fmla="*/ 825660 h 825660"/>
              <a:gd name="connsiteX3" fmla="*/ 0 w 814192"/>
              <a:gd name="connsiteY3" fmla="*/ 750503 h 825660"/>
              <a:gd name="connsiteX0" fmla="*/ 0 w 852829"/>
              <a:gd name="connsiteY0" fmla="*/ 698988 h 825660"/>
              <a:gd name="connsiteX1" fmla="*/ 626743 w 852829"/>
              <a:gd name="connsiteY1" fmla="*/ 0 h 825660"/>
              <a:gd name="connsiteX2" fmla="*/ 852829 w 852829"/>
              <a:gd name="connsiteY2" fmla="*/ 825660 h 825660"/>
              <a:gd name="connsiteX3" fmla="*/ 0 w 852829"/>
              <a:gd name="connsiteY3" fmla="*/ 698988 h 825660"/>
              <a:gd name="connsiteX0" fmla="*/ 0 w 839950"/>
              <a:gd name="connsiteY0" fmla="*/ 698988 h 864297"/>
              <a:gd name="connsiteX1" fmla="*/ 626743 w 839950"/>
              <a:gd name="connsiteY1" fmla="*/ 0 h 864297"/>
              <a:gd name="connsiteX2" fmla="*/ 839950 w 839950"/>
              <a:gd name="connsiteY2" fmla="*/ 864297 h 864297"/>
              <a:gd name="connsiteX3" fmla="*/ 0 w 839950"/>
              <a:gd name="connsiteY3" fmla="*/ 698988 h 864297"/>
              <a:gd name="connsiteX0" fmla="*/ 0 w 988057"/>
              <a:gd name="connsiteY0" fmla="*/ 698988 h 1218466"/>
              <a:gd name="connsiteX1" fmla="*/ 626743 w 988057"/>
              <a:gd name="connsiteY1" fmla="*/ 0 h 1218466"/>
              <a:gd name="connsiteX2" fmla="*/ 988057 w 988057"/>
              <a:gd name="connsiteY2" fmla="*/ 1218466 h 1218466"/>
              <a:gd name="connsiteX3" fmla="*/ 0 w 988057"/>
              <a:gd name="connsiteY3" fmla="*/ 698988 h 1218466"/>
              <a:gd name="connsiteX0" fmla="*/ 0 w 1702129"/>
              <a:gd name="connsiteY0" fmla="*/ 666791 h 1186269"/>
              <a:gd name="connsiteX1" fmla="*/ 1702129 w 1702129"/>
              <a:gd name="connsiteY1" fmla="*/ 0 h 1186269"/>
              <a:gd name="connsiteX2" fmla="*/ 988057 w 1702129"/>
              <a:gd name="connsiteY2" fmla="*/ 1186269 h 1186269"/>
              <a:gd name="connsiteX3" fmla="*/ 0 w 1702129"/>
              <a:gd name="connsiteY3" fmla="*/ 666791 h 1186269"/>
              <a:gd name="connsiteX0" fmla="*/ 0 w 988057"/>
              <a:gd name="connsiteY0" fmla="*/ 2639970 h 3159448"/>
              <a:gd name="connsiteX1" fmla="*/ 65835 w 988057"/>
              <a:gd name="connsiteY1" fmla="*/ 0 h 3159448"/>
              <a:gd name="connsiteX2" fmla="*/ 988057 w 988057"/>
              <a:gd name="connsiteY2" fmla="*/ 3159448 h 3159448"/>
              <a:gd name="connsiteX3" fmla="*/ 0 w 988057"/>
              <a:gd name="connsiteY3" fmla="*/ 2639970 h 3159448"/>
              <a:gd name="connsiteX0" fmla="*/ 0 w 1697920"/>
              <a:gd name="connsiteY0" fmla="*/ 2639970 h 2639970"/>
              <a:gd name="connsiteX1" fmla="*/ 65835 w 1697920"/>
              <a:gd name="connsiteY1" fmla="*/ 0 h 2639970"/>
              <a:gd name="connsiteX2" fmla="*/ 1697920 w 1697920"/>
              <a:gd name="connsiteY2" fmla="*/ 1414870 h 2639970"/>
              <a:gd name="connsiteX3" fmla="*/ 0 w 1697920"/>
              <a:gd name="connsiteY3" fmla="*/ 2639970 h 2639970"/>
              <a:gd name="connsiteX0" fmla="*/ 0 w 1697920"/>
              <a:gd name="connsiteY0" fmla="*/ 2760286 h 2760286"/>
              <a:gd name="connsiteX1" fmla="*/ 77866 w 1697920"/>
              <a:gd name="connsiteY1" fmla="*/ 0 h 2760286"/>
              <a:gd name="connsiteX2" fmla="*/ 1697920 w 1697920"/>
              <a:gd name="connsiteY2" fmla="*/ 1535186 h 2760286"/>
              <a:gd name="connsiteX3" fmla="*/ 0 w 1697920"/>
              <a:gd name="connsiteY3" fmla="*/ 2760286 h 2760286"/>
              <a:gd name="connsiteX0" fmla="*/ 764345 w 1620054"/>
              <a:gd name="connsiteY0" fmla="*/ 2327149 h 2327149"/>
              <a:gd name="connsiteX1" fmla="*/ 0 w 1620054"/>
              <a:gd name="connsiteY1" fmla="*/ 0 h 2327149"/>
              <a:gd name="connsiteX2" fmla="*/ 1620054 w 1620054"/>
              <a:gd name="connsiteY2" fmla="*/ 1535186 h 2327149"/>
              <a:gd name="connsiteX3" fmla="*/ 764345 w 1620054"/>
              <a:gd name="connsiteY3" fmla="*/ 2327149 h 2327149"/>
              <a:gd name="connsiteX0" fmla="*/ 1546397 w 2402106"/>
              <a:gd name="connsiteY0" fmla="*/ 1725570 h 1725570"/>
              <a:gd name="connsiteX1" fmla="*/ 0 w 2402106"/>
              <a:gd name="connsiteY1" fmla="*/ 0 h 1725570"/>
              <a:gd name="connsiteX2" fmla="*/ 2402106 w 2402106"/>
              <a:gd name="connsiteY2" fmla="*/ 933607 h 1725570"/>
              <a:gd name="connsiteX3" fmla="*/ 1546397 w 2402106"/>
              <a:gd name="connsiteY3" fmla="*/ 1725570 h 1725570"/>
              <a:gd name="connsiteX0" fmla="*/ 1546397 w 1656148"/>
              <a:gd name="connsiteY0" fmla="*/ 2897490 h 2897490"/>
              <a:gd name="connsiteX1" fmla="*/ 0 w 1656148"/>
              <a:gd name="connsiteY1" fmla="*/ 1171920 h 2897490"/>
              <a:gd name="connsiteX2" fmla="*/ 1656148 w 1656148"/>
              <a:gd name="connsiteY2" fmla="*/ 0 h 2897490"/>
              <a:gd name="connsiteX3" fmla="*/ 1546397 w 1656148"/>
              <a:gd name="connsiteY3" fmla="*/ 2897490 h 2897490"/>
              <a:gd name="connsiteX0" fmla="*/ 1546397 w 1546397"/>
              <a:gd name="connsiteY0" fmla="*/ 3258438 h 3258438"/>
              <a:gd name="connsiteX1" fmla="*/ 0 w 1546397"/>
              <a:gd name="connsiteY1" fmla="*/ 1532868 h 3258438"/>
              <a:gd name="connsiteX2" fmla="*/ 104074 w 1546397"/>
              <a:gd name="connsiteY2" fmla="*/ 0 h 3258438"/>
              <a:gd name="connsiteX3" fmla="*/ 1546397 w 1546397"/>
              <a:gd name="connsiteY3" fmla="*/ 3258438 h 3258438"/>
              <a:gd name="connsiteX0" fmla="*/ 1305765 w 1305765"/>
              <a:gd name="connsiteY0" fmla="*/ 1670270 h 1670270"/>
              <a:gd name="connsiteX1" fmla="*/ 0 w 1305765"/>
              <a:gd name="connsiteY1" fmla="*/ 1532868 h 1670270"/>
              <a:gd name="connsiteX2" fmla="*/ 104074 w 1305765"/>
              <a:gd name="connsiteY2" fmla="*/ 0 h 1670270"/>
              <a:gd name="connsiteX3" fmla="*/ 1305765 w 1305765"/>
              <a:gd name="connsiteY3" fmla="*/ 1670270 h 1670270"/>
              <a:gd name="connsiteX0" fmla="*/ 307144 w 307144"/>
              <a:gd name="connsiteY0" fmla="*/ 1249165 h 1532868"/>
              <a:gd name="connsiteX1" fmla="*/ 0 w 307144"/>
              <a:gd name="connsiteY1" fmla="*/ 1532868 h 1532868"/>
              <a:gd name="connsiteX2" fmla="*/ 104074 w 307144"/>
              <a:gd name="connsiteY2" fmla="*/ 0 h 1532868"/>
              <a:gd name="connsiteX3" fmla="*/ 307144 w 307144"/>
              <a:gd name="connsiteY3" fmla="*/ 1249165 h 1532868"/>
              <a:gd name="connsiteX0" fmla="*/ 728249 w 728249"/>
              <a:gd name="connsiteY0" fmla="*/ 1513860 h 1532868"/>
              <a:gd name="connsiteX1" fmla="*/ 0 w 728249"/>
              <a:gd name="connsiteY1" fmla="*/ 1532868 h 1532868"/>
              <a:gd name="connsiteX2" fmla="*/ 104074 w 728249"/>
              <a:gd name="connsiteY2" fmla="*/ 0 h 1532868"/>
              <a:gd name="connsiteX3" fmla="*/ 728249 w 728249"/>
              <a:gd name="connsiteY3" fmla="*/ 1513860 h 1532868"/>
              <a:gd name="connsiteX0" fmla="*/ 1273881 w 1273881"/>
              <a:gd name="connsiteY0" fmla="*/ 1574018 h 1593026"/>
              <a:gd name="connsiteX1" fmla="*/ 545632 w 1273881"/>
              <a:gd name="connsiteY1" fmla="*/ 1593026 h 1593026"/>
              <a:gd name="connsiteX2" fmla="*/ 0 w 1273881"/>
              <a:gd name="connsiteY2" fmla="*/ 0 h 1593026"/>
              <a:gd name="connsiteX3" fmla="*/ 1273881 w 1273881"/>
              <a:gd name="connsiteY3" fmla="*/ 1574018 h 1593026"/>
              <a:gd name="connsiteX0" fmla="*/ 1175168 w 1175168"/>
              <a:gd name="connsiteY0" fmla="*/ 1423350 h 1442358"/>
              <a:gd name="connsiteX1" fmla="*/ 446919 w 1175168"/>
              <a:gd name="connsiteY1" fmla="*/ 1442358 h 1442358"/>
              <a:gd name="connsiteX2" fmla="*/ 0 w 1175168"/>
              <a:gd name="connsiteY2" fmla="*/ 0 h 1442358"/>
              <a:gd name="connsiteX3" fmla="*/ 1175168 w 1175168"/>
              <a:gd name="connsiteY3" fmla="*/ 1423350 h 1442358"/>
              <a:gd name="connsiteX0" fmla="*/ 1217623 w 1217623"/>
              <a:gd name="connsiteY0" fmla="*/ 1390692 h 1409700"/>
              <a:gd name="connsiteX1" fmla="*/ 489374 w 1217623"/>
              <a:gd name="connsiteY1" fmla="*/ 1409700 h 1409700"/>
              <a:gd name="connsiteX2" fmla="*/ 0 w 1217623"/>
              <a:gd name="connsiteY2" fmla="*/ 0 h 1409700"/>
              <a:gd name="connsiteX3" fmla="*/ 1217623 w 1217623"/>
              <a:gd name="connsiteY3" fmla="*/ 1390692 h 1409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7623" h="1409700">
                <a:moveTo>
                  <a:pt x="1217623" y="1390692"/>
                </a:moveTo>
                <a:lnTo>
                  <a:pt x="489374" y="1409700"/>
                </a:lnTo>
                <a:lnTo>
                  <a:pt x="0" y="0"/>
                </a:lnTo>
                <a:lnTo>
                  <a:pt x="1217623" y="1390692"/>
                </a:lnTo>
                <a:close/>
              </a:path>
            </a:pathLst>
          </a:custGeom>
          <a:gradFill>
            <a:gsLst>
              <a:gs pos="62000">
                <a:srgbClr val="52A4AE"/>
              </a:gs>
              <a:gs pos="35000">
                <a:srgbClr val="92BFB5"/>
              </a:gs>
            </a:gsLst>
            <a:lin ang="19200000" scaled="0"/>
          </a:gradFill>
          <a:ln>
            <a:noFill/>
          </a:ln>
          <a:effectLst>
            <a:outerShdw blurRad="1905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5" name="等腰三角形 21"/>
          <p:cNvSpPr/>
          <p:nvPr/>
        </p:nvSpPr>
        <p:spPr>
          <a:xfrm>
            <a:off x="7857832" y="615454"/>
            <a:ext cx="588769" cy="1425444"/>
          </a:xfrm>
          <a:custGeom>
            <a:avLst/>
            <a:gdLst>
              <a:gd name="connsiteX0" fmla="*/ 0 w 826718"/>
              <a:gd name="connsiteY0" fmla="*/ 851770 h 851770"/>
              <a:gd name="connsiteX1" fmla="*/ 413359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826718"/>
              <a:gd name="connsiteY0" fmla="*/ 851770 h 851770"/>
              <a:gd name="connsiteX1" fmla="*/ 37578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1127342"/>
              <a:gd name="connsiteY0" fmla="*/ 851770 h 851770"/>
              <a:gd name="connsiteX1" fmla="*/ 37578 w 1127342"/>
              <a:gd name="connsiteY1" fmla="*/ 0 h 851770"/>
              <a:gd name="connsiteX2" fmla="*/ 1127342 w 1127342"/>
              <a:gd name="connsiteY2" fmla="*/ 425885 h 851770"/>
              <a:gd name="connsiteX3" fmla="*/ 0 w 1127342"/>
              <a:gd name="connsiteY3" fmla="*/ 851770 h 851770"/>
              <a:gd name="connsiteX0" fmla="*/ 288099 w 1089764"/>
              <a:gd name="connsiteY0" fmla="*/ 801665 h 801665"/>
              <a:gd name="connsiteX1" fmla="*/ 0 w 1089764"/>
              <a:gd name="connsiteY1" fmla="*/ 0 h 801665"/>
              <a:gd name="connsiteX2" fmla="*/ 1089764 w 1089764"/>
              <a:gd name="connsiteY2" fmla="*/ 425885 h 801665"/>
              <a:gd name="connsiteX3" fmla="*/ 288099 w 1089764"/>
              <a:gd name="connsiteY3" fmla="*/ 801665 h 801665"/>
              <a:gd name="connsiteX0" fmla="*/ 75156 w 1089764"/>
              <a:gd name="connsiteY0" fmla="*/ 789139 h 789139"/>
              <a:gd name="connsiteX1" fmla="*/ 0 w 1089764"/>
              <a:gd name="connsiteY1" fmla="*/ 0 h 789139"/>
              <a:gd name="connsiteX2" fmla="*/ 1089764 w 1089764"/>
              <a:gd name="connsiteY2" fmla="*/ 425885 h 789139"/>
              <a:gd name="connsiteX3" fmla="*/ 75156 w 1089764"/>
              <a:gd name="connsiteY3" fmla="*/ 789139 h 789139"/>
              <a:gd name="connsiteX0" fmla="*/ 75156 w 889348"/>
              <a:gd name="connsiteY0" fmla="*/ 789139 h 864296"/>
              <a:gd name="connsiteX1" fmla="*/ 0 w 889348"/>
              <a:gd name="connsiteY1" fmla="*/ 0 h 864296"/>
              <a:gd name="connsiteX2" fmla="*/ 889348 w 889348"/>
              <a:gd name="connsiteY2" fmla="*/ 864296 h 864296"/>
              <a:gd name="connsiteX3" fmla="*/ 75156 w 889348"/>
              <a:gd name="connsiteY3" fmla="*/ 789139 h 864296"/>
              <a:gd name="connsiteX0" fmla="*/ 0 w 814192"/>
              <a:gd name="connsiteY0" fmla="*/ 750503 h 825660"/>
              <a:gd name="connsiteX1" fmla="*/ 588106 w 814192"/>
              <a:gd name="connsiteY1" fmla="*/ 0 h 825660"/>
              <a:gd name="connsiteX2" fmla="*/ 814192 w 814192"/>
              <a:gd name="connsiteY2" fmla="*/ 825660 h 825660"/>
              <a:gd name="connsiteX3" fmla="*/ 0 w 814192"/>
              <a:gd name="connsiteY3" fmla="*/ 750503 h 825660"/>
              <a:gd name="connsiteX0" fmla="*/ 0 w 852829"/>
              <a:gd name="connsiteY0" fmla="*/ 698988 h 825660"/>
              <a:gd name="connsiteX1" fmla="*/ 626743 w 852829"/>
              <a:gd name="connsiteY1" fmla="*/ 0 h 825660"/>
              <a:gd name="connsiteX2" fmla="*/ 852829 w 852829"/>
              <a:gd name="connsiteY2" fmla="*/ 825660 h 825660"/>
              <a:gd name="connsiteX3" fmla="*/ 0 w 852829"/>
              <a:gd name="connsiteY3" fmla="*/ 698988 h 825660"/>
              <a:gd name="connsiteX0" fmla="*/ 0 w 839950"/>
              <a:gd name="connsiteY0" fmla="*/ 698988 h 864297"/>
              <a:gd name="connsiteX1" fmla="*/ 626743 w 839950"/>
              <a:gd name="connsiteY1" fmla="*/ 0 h 864297"/>
              <a:gd name="connsiteX2" fmla="*/ 839950 w 839950"/>
              <a:gd name="connsiteY2" fmla="*/ 864297 h 864297"/>
              <a:gd name="connsiteX3" fmla="*/ 0 w 839950"/>
              <a:gd name="connsiteY3" fmla="*/ 698988 h 864297"/>
              <a:gd name="connsiteX0" fmla="*/ 0 w 988057"/>
              <a:gd name="connsiteY0" fmla="*/ 698988 h 1218466"/>
              <a:gd name="connsiteX1" fmla="*/ 626743 w 988057"/>
              <a:gd name="connsiteY1" fmla="*/ 0 h 1218466"/>
              <a:gd name="connsiteX2" fmla="*/ 988057 w 988057"/>
              <a:gd name="connsiteY2" fmla="*/ 1218466 h 1218466"/>
              <a:gd name="connsiteX3" fmla="*/ 0 w 988057"/>
              <a:gd name="connsiteY3" fmla="*/ 698988 h 1218466"/>
              <a:gd name="connsiteX0" fmla="*/ 0 w 1702129"/>
              <a:gd name="connsiteY0" fmla="*/ 666791 h 1186269"/>
              <a:gd name="connsiteX1" fmla="*/ 1702129 w 1702129"/>
              <a:gd name="connsiteY1" fmla="*/ 0 h 1186269"/>
              <a:gd name="connsiteX2" fmla="*/ 988057 w 1702129"/>
              <a:gd name="connsiteY2" fmla="*/ 1186269 h 1186269"/>
              <a:gd name="connsiteX3" fmla="*/ 0 w 1702129"/>
              <a:gd name="connsiteY3" fmla="*/ 666791 h 1186269"/>
              <a:gd name="connsiteX0" fmla="*/ 0 w 988057"/>
              <a:gd name="connsiteY0" fmla="*/ 2639970 h 3159448"/>
              <a:gd name="connsiteX1" fmla="*/ 65835 w 988057"/>
              <a:gd name="connsiteY1" fmla="*/ 0 h 3159448"/>
              <a:gd name="connsiteX2" fmla="*/ 988057 w 988057"/>
              <a:gd name="connsiteY2" fmla="*/ 3159448 h 3159448"/>
              <a:gd name="connsiteX3" fmla="*/ 0 w 988057"/>
              <a:gd name="connsiteY3" fmla="*/ 2639970 h 3159448"/>
              <a:gd name="connsiteX0" fmla="*/ 0 w 1697920"/>
              <a:gd name="connsiteY0" fmla="*/ 2639970 h 2639970"/>
              <a:gd name="connsiteX1" fmla="*/ 65835 w 1697920"/>
              <a:gd name="connsiteY1" fmla="*/ 0 h 2639970"/>
              <a:gd name="connsiteX2" fmla="*/ 1697920 w 1697920"/>
              <a:gd name="connsiteY2" fmla="*/ 1414870 h 2639970"/>
              <a:gd name="connsiteX3" fmla="*/ 0 w 1697920"/>
              <a:gd name="connsiteY3" fmla="*/ 2639970 h 2639970"/>
              <a:gd name="connsiteX0" fmla="*/ 0 w 1697920"/>
              <a:gd name="connsiteY0" fmla="*/ 2760286 h 2760286"/>
              <a:gd name="connsiteX1" fmla="*/ 77866 w 1697920"/>
              <a:gd name="connsiteY1" fmla="*/ 0 h 2760286"/>
              <a:gd name="connsiteX2" fmla="*/ 1697920 w 1697920"/>
              <a:gd name="connsiteY2" fmla="*/ 1535186 h 2760286"/>
              <a:gd name="connsiteX3" fmla="*/ 0 w 1697920"/>
              <a:gd name="connsiteY3" fmla="*/ 2760286 h 2760286"/>
              <a:gd name="connsiteX0" fmla="*/ 764345 w 1620054"/>
              <a:gd name="connsiteY0" fmla="*/ 2327149 h 2327149"/>
              <a:gd name="connsiteX1" fmla="*/ 0 w 1620054"/>
              <a:gd name="connsiteY1" fmla="*/ 0 h 2327149"/>
              <a:gd name="connsiteX2" fmla="*/ 1620054 w 1620054"/>
              <a:gd name="connsiteY2" fmla="*/ 1535186 h 2327149"/>
              <a:gd name="connsiteX3" fmla="*/ 764345 w 1620054"/>
              <a:gd name="connsiteY3" fmla="*/ 2327149 h 2327149"/>
              <a:gd name="connsiteX0" fmla="*/ 1546397 w 2402106"/>
              <a:gd name="connsiteY0" fmla="*/ 1725570 h 1725570"/>
              <a:gd name="connsiteX1" fmla="*/ 0 w 2402106"/>
              <a:gd name="connsiteY1" fmla="*/ 0 h 1725570"/>
              <a:gd name="connsiteX2" fmla="*/ 2402106 w 2402106"/>
              <a:gd name="connsiteY2" fmla="*/ 933607 h 1725570"/>
              <a:gd name="connsiteX3" fmla="*/ 1546397 w 2402106"/>
              <a:gd name="connsiteY3" fmla="*/ 1725570 h 1725570"/>
              <a:gd name="connsiteX0" fmla="*/ 1546397 w 1656148"/>
              <a:gd name="connsiteY0" fmla="*/ 2897490 h 2897490"/>
              <a:gd name="connsiteX1" fmla="*/ 0 w 1656148"/>
              <a:gd name="connsiteY1" fmla="*/ 1171920 h 2897490"/>
              <a:gd name="connsiteX2" fmla="*/ 1656148 w 1656148"/>
              <a:gd name="connsiteY2" fmla="*/ 0 h 2897490"/>
              <a:gd name="connsiteX3" fmla="*/ 1546397 w 1656148"/>
              <a:gd name="connsiteY3" fmla="*/ 2897490 h 2897490"/>
              <a:gd name="connsiteX0" fmla="*/ 1546397 w 1546397"/>
              <a:gd name="connsiteY0" fmla="*/ 3258438 h 3258438"/>
              <a:gd name="connsiteX1" fmla="*/ 0 w 1546397"/>
              <a:gd name="connsiteY1" fmla="*/ 1532868 h 3258438"/>
              <a:gd name="connsiteX2" fmla="*/ 104074 w 1546397"/>
              <a:gd name="connsiteY2" fmla="*/ 0 h 3258438"/>
              <a:gd name="connsiteX3" fmla="*/ 1546397 w 1546397"/>
              <a:gd name="connsiteY3" fmla="*/ 3258438 h 3258438"/>
              <a:gd name="connsiteX0" fmla="*/ 1305765 w 1305765"/>
              <a:gd name="connsiteY0" fmla="*/ 1670270 h 1670270"/>
              <a:gd name="connsiteX1" fmla="*/ 0 w 1305765"/>
              <a:gd name="connsiteY1" fmla="*/ 1532868 h 1670270"/>
              <a:gd name="connsiteX2" fmla="*/ 104074 w 1305765"/>
              <a:gd name="connsiteY2" fmla="*/ 0 h 1670270"/>
              <a:gd name="connsiteX3" fmla="*/ 1305765 w 1305765"/>
              <a:gd name="connsiteY3" fmla="*/ 1670270 h 1670270"/>
              <a:gd name="connsiteX0" fmla="*/ 307144 w 307144"/>
              <a:gd name="connsiteY0" fmla="*/ 1249165 h 1532868"/>
              <a:gd name="connsiteX1" fmla="*/ 0 w 307144"/>
              <a:gd name="connsiteY1" fmla="*/ 1532868 h 1532868"/>
              <a:gd name="connsiteX2" fmla="*/ 104074 w 307144"/>
              <a:gd name="connsiteY2" fmla="*/ 0 h 1532868"/>
              <a:gd name="connsiteX3" fmla="*/ 307144 w 307144"/>
              <a:gd name="connsiteY3" fmla="*/ 1249165 h 1532868"/>
              <a:gd name="connsiteX0" fmla="*/ 728249 w 728249"/>
              <a:gd name="connsiteY0" fmla="*/ 1513860 h 1532868"/>
              <a:gd name="connsiteX1" fmla="*/ 0 w 728249"/>
              <a:gd name="connsiteY1" fmla="*/ 1532868 h 1532868"/>
              <a:gd name="connsiteX2" fmla="*/ 104074 w 728249"/>
              <a:gd name="connsiteY2" fmla="*/ 0 h 1532868"/>
              <a:gd name="connsiteX3" fmla="*/ 728249 w 728249"/>
              <a:gd name="connsiteY3" fmla="*/ 1513860 h 1532868"/>
              <a:gd name="connsiteX0" fmla="*/ 1273881 w 1273881"/>
              <a:gd name="connsiteY0" fmla="*/ 1574018 h 1593026"/>
              <a:gd name="connsiteX1" fmla="*/ 545632 w 1273881"/>
              <a:gd name="connsiteY1" fmla="*/ 1593026 h 1593026"/>
              <a:gd name="connsiteX2" fmla="*/ 0 w 1273881"/>
              <a:gd name="connsiteY2" fmla="*/ 0 h 1593026"/>
              <a:gd name="connsiteX3" fmla="*/ 1273881 w 1273881"/>
              <a:gd name="connsiteY3" fmla="*/ 1574018 h 1593026"/>
              <a:gd name="connsiteX0" fmla="*/ 728249 w 728249"/>
              <a:gd name="connsiteY0" fmla="*/ 1369482 h 1388490"/>
              <a:gd name="connsiteX1" fmla="*/ 0 w 728249"/>
              <a:gd name="connsiteY1" fmla="*/ 1388490 h 1388490"/>
              <a:gd name="connsiteX2" fmla="*/ 272516 w 728249"/>
              <a:gd name="connsiteY2" fmla="*/ 0 h 1388490"/>
              <a:gd name="connsiteX3" fmla="*/ 728249 w 728249"/>
              <a:gd name="connsiteY3" fmla="*/ 1369482 h 1388490"/>
              <a:gd name="connsiteX0" fmla="*/ 487618 w 487618"/>
              <a:gd name="connsiteY0" fmla="*/ 1369482 h 1369482"/>
              <a:gd name="connsiteX1" fmla="*/ 0 w 487618"/>
              <a:gd name="connsiteY1" fmla="*/ 1364427 h 1369482"/>
              <a:gd name="connsiteX2" fmla="*/ 31885 w 487618"/>
              <a:gd name="connsiteY2" fmla="*/ 0 h 1369482"/>
              <a:gd name="connsiteX3" fmla="*/ 487618 w 487618"/>
              <a:gd name="connsiteY3" fmla="*/ 1369482 h 1369482"/>
              <a:gd name="connsiteX0" fmla="*/ 571839 w 571839"/>
              <a:gd name="connsiteY0" fmla="*/ 1369482 h 1376459"/>
              <a:gd name="connsiteX1" fmla="*/ 0 w 571839"/>
              <a:gd name="connsiteY1" fmla="*/ 1376459 h 1376459"/>
              <a:gd name="connsiteX2" fmla="*/ 116106 w 571839"/>
              <a:gd name="connsiteY2" fmla="*/ 0 h 1376459"/>
              <a:gd name="connsiteX3" fmla="*/ 571839 w 571839"/>
              <a:gd name="connsiteY3" fmla="*/ 1369482 h 1376459"/>
              <a:gd name="connsiteX0" fmla="*/ 571839 w 571839"/>
              <a:gd name="connsiteY0" fmla="*/ 1369482 h 1376459"/>
              <a:gd name="connsiteX1" fmla="*/ 0 w 571839"/>
              <a:gd name="connsiteY1" fmla="*/ 1376459 h 1376459"/>
              <a:gd name="connsiteX2" fmla="*/ 67979 w 571839"/>
              <a:gd name="connsiteY2" fmla="*/ 0 h 1376459"/>
              <a:gd name="connsiteX3" fmla="*/ 571839 w 571839"/>
              <a:gd name="connsiteY3" fmla="*/ 1369482 h 1376459"/>
              <a:gd name="connsiteX0" fmla="*/ 588769 w 588769"/>
              <a:gd name="connsiteY0" fmla="*/ 1418467 h 1425444"/>
              <a:gd name="connsiteX1" fmla="*/ 16930 w 588769"/>
              <a:gd name="connsiteY1" fmla="*/ 1425444 h 1425444"/>
              <a:gd name="connsiteX2" fmla="*/ 0 w 588769"/>
              <a:gd name="connsiteY2" fmla="*/ 0 h 1425444"/>
              <a:gd name="connsiteX3" fmla="*/ 588769 w 588769"/>
              <a:gd name="connsiteY3" fmla="*/ 1418467 h 14254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8769" h="1425444">
                <a:moveTo>
                  <a:pt x="588769" y="1418467"/>
                </a:moveTo>
                <a:lnTo>
                  <a:pt x="16930" y="1425444"/>
                </a:lnTo>
                <a:lnTo>
                  <a:pt x="0" y="0"/>
                </a:lnTo>
                <a:lnTo>
                  <a:pt x="588769" y="1418467"/>
                </a:lnTo>
                <a:close/>
              </a:path>
            </a:pathLst>
          </a:custGeom>
          <a:gradFill>
            <a:gsLst>
              <a:gs pos="92000">
                <a:srgbClr val="52A4AE"/>
              </a:gs>
              <a:gs pos="0">
                <a:srgbClr val="92BFB5"/>
              </a:gs>
            </a:gsLst>
          </a:gradFill>
          <a:ln>
            <a:noFill/>
          </a:ln>
          <a:effectLst>
            <a:outerShdw blurRad="1905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0" name="等腰三角形 29"/>
          <p:cNvSpPr/>
          <p:nvPr/>
        </p:nvSpPr>
        <p:spPr>
          <a:xfrm flipV="1">
            <a:off x="10981437" y="1028695"/>
            <a:ext cx="1210563" cy="2096597"/>
          </a:xfrm>
          <a:prstGeom prst="triangle">
            <a:avLst>
              <a:gd name="adj" fmla="val 100000"/>
            </a:avLst>
          </a:prstGeom>
          <a:gradFill>
            <a:gsLst>
              <a:gs pos="63000">
                <a:srgbClr val="A7D2E5"/>
              </a:gs>
              <a:gs pos="0">
                <a:srgbClr val="92BFB5"/>
              </a:gs>
            </a:gsLst>
          </a:gradFill>
          <a:ln>
            <a:noFill/>
          </a:ln>
          <a:effectLst>
            <a:outerShdw blurRad="1905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CB12293C-2570-4826-913E-F28EB67D7D3A}"/>
              </a:ext>
            </a:extLst>
          </p:cNvPr>
          <p:cNvSpPr txBox="1"/>
          <p:nvPr/>
        </p:nvSpPr>
        <p:spPr bwMode="auto">
          <a:xfrm>
            <a:off x="4789608" y="3985634"/>
            <a:ext cx="4874492" cy="707886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>
            <a:defPPr>
              <a:defRPr lang="en-US"/>
            </a:defPPr>
            <a:lvl1pPr>
              <a:defRPr sz="2800" b="1" spc="30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cs typeface="Segoe UI Light" panose="020B0502040204020203" pitchFamily="34" charset="0"/>
              </a:defRPr>
            </a:lvl1pPr>
          </a:lstStyle>
          <a:p>
            <a:pPr>
              <a:defRPr/>
            </a:pPr>
            <a:r>
              <a:rPr lang="en-US" altLang="zh-CN" sz="4000" b="0" spc="0" dirty="0">
                <a:solidFill>
                  <a:srgbClr val="405E62"/>
                </a:solidFill>
                <a:effectLst>
                  <a:outerShdw blurRad="25400" dist="25400" dir="2700000" algn="tl">
                    <a:srgbClr val="000000">
                      <a:alpha val="25000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+mn-lt"/>
              </a:rPr>
              <a:t>Conclusion</a:t>
            </a:r>
            <a:endParaRPr lang="zh-CN" altLang="en-US" sz="4000" b="0" spc="0" dirty="0">
              <a:solidFill>
                <a:srgbClr val="405E62"/>
              </a:solidFill>
              <a:effectLst>
                <a:outerShdw blurRad="25400" dist="25400" dir="2700000" algn="tl">
                  <a:srgbClr val="000000">
                    <a:alpha val="25000"/>
                  </a:srgbClr>
                </a:outerShdw>
              </a:effectLst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+mn-lt"/>
            </a:endParaRP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C49FBB47-4223-4EAE-8FFA-F0C289624AD1}"/>
              </a:ext>
            </a:extLst>
          </p:cNvPr>
          <p:cNvGrpSpPr/>
          <p:nvPr/>
        </p:nvGrpSpPr>
        <p:grpSpPr>
          <a:xfrm>
            <a:off x="691700" y="1028694"/>
            <a:ext cx="3893974" cy="3893974"/>
            <a:chOff x="-630302" y="1714542"/>
            <a:chExt cx="4762837" cy="4762838"/>
          </a:xfrm>
        </p:grpSpPr>
        <p:sp>
          <p:nvSpPr>
            <p:cNvPr id="13" name="椭圆 12">
              <a:extLst>
                <a:ext uri="{FF2B5EF4-FFF2-40B4-BE49-F238E27FC236}">
                  <a16:creationId xmlns:a16="http://schemas.microsoft.com/office/drawing/2014/main" id="{C6AAF931-4AFB-44C8-B2B1-EED05478B0EA}"/>
                </a:ext>
              </a:extLst>
            </p:cNvPr>
            <p:cNvSpPr/>
            <p:nvPr/>
          </p:nvSpPr>
          <p:spPr>
            <a:xfrm>
              <a:off x="-630302" y="1714542"/>
              <a:ext cx="4762837" cy="4762838"/>
            </a:xfrm>
            <a:prstGeom prst="ellipse">
              <a:avLst/>
            </a:prstGeom>
            <a:gradFill>
              <a:gsLst>
                <a:gs pos="65000">
                  <a:srgbClr val="B6D3B7">
                    <a:alpha val="0"/>
                  </a:srgbClr>
                </a:gs>
                <a:gs pos="0">
                  <a:srgbClr val="52A4AE">
                    <a:alpha val="34000"/>
                  </a:srgbClr>
                </a:gs>
              </a:gsLst>
              <a:lin ang="5400000" scaled="1"/>
            </a:gradFill>
            <a:ln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sz="160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14" name="文本框 13">
              <a:extLst>
                <a:ext uri="{FF2B5EF4-FFF2-40B4-BE49-F238E27FC236}">
                  <a16:creationId xmlns:a16="http://schemas.microsoft.com/office/drawing/2014/main" id="{5DA345DF-5950-4C10-9BEC-077238A2F985}"/>
                </a:ext>
              </a:extLst>
            </p:cNvPr>
            <p:cNvSpPr txBox="1"/>
            <p:nvPr/>
          </p:nvSpPr>
          <p:spPr>
            <a:xfrm>
              <a:off x="-171601" y="2394188"/>
              <a:ext cx="3790331" cy="27104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3800" dirty="0">
                  <a:gradFill>
                    <a:gsLst>
                      <a:gs pos="0">
                        <a:srgbClr val="B6D3B7"/>
                      </a:gs>
                      <a:gs pos="98000">
                        <a:srgbClr val="52A4AE"/>
                      </a:gs>
                    </a:gsLst>
                    <a:lin ang="5400000" scaled="1"/>
                  </a:gradFill>
                  <a:effectLst>
                    <a:outerShdw blurRad="25400" dist="25400" dir="2700000" algn="tl">
                      <a:srgbClr val="000000">
                        <a:alpha val="25000"/>
                      </a:srgbClr>
                    </a:outerShdw>
                  </a:effectLst>
                  <a:cs typeface="+mn-ea"/>
                  <a:sym typeface="+mn-lt"/>
                </a:rPr>
                <a:t>05</a:t>
              </a:r>
              <a:endParaRPr lang="zh-CN" altLang="en-US" sz="13800" dirty="0">
                <a:gradFill>
                  <a:gsLst>
                    <a:gs pos="0">
                      <a:srgbClr val="B6D3B7"/>
                    </a:gs>
                    <a:gs pos="98000">
                      <a:srgbClr val="52A4AE"/>
                    </a:gs>
                  </a:gsLst>
                  <a:lin ang="5400000" scaled="1"/>
                </a:gradFill>
                <a:effectLst>
                  <a:outerShdw blurRad="25400" dist="25400" dir="2700000" algn="tl">
                    <a:srgbClr val="000000">
                      <a:alpha val="25000"/>
                    </a:srgbClr>
                  </a:outerShdw>
                </a:effectLst>
                <a:cs typeface="+mn-ea"/>
                <a:sym typeface="+mn-lt"/>
              </a:endParaRPr>
            </a:p>
          </p:txBody>
        </p:sp>
      </p:grpSp>
      <p:sp>
        <p:nvSpPr>
          <p:cNvPr id="31" name="等腰三角形 30"/>
          <p:cNvSpPr/>
          <p:nvPr/>
        </p:nvSpPr>
        <p:spPr>
          <a:xfrm flipV="1">
            <a:off x="10976024" y="1028694"/>
            <a:ext cx="1210563" cy="980579"/>
          </a:xfrm>
          <a:prstGeom prst="triangle">
            <a:avLst>
              <a:gd name="adj" fmla="val 100000"/>
            </a:avLst>
          </a:prstGeom>
          <a:gradFill>
            <a:gsLst>
              <a:gs pos="65000">
                <a:srgbClr val="5CACCF"/>
              </a:gs>
              <a:gs pos="0">
                <a:srgbClr val="92BFB5"/>
              </a:gs>
            </a:gsLst>
          </a:gradFill>
          <a:ln>
            <a:noFill/>
          </a:ln>
          <a:effectLst>
            <a:outerShdw blurRad="1905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2" name="等腰三角形 21"/>
          <p:cNvSpPr/>
          <p:nvPr/>
        </p:nvSpPr>
        <p:spPr>
          <a:xfrm>
            <a:off x="9315405" y="-484853"/>
            <a:ext cx="1697920" cy="2760286"/>
          </a:xfrm>
          <a:custGeom>
            <a:avLst/>
            <a:gdLst>
              <a:gd name="connsiteX0" fmla="*/ 0 w 826718"/>
              <a:gd name="connsiteY0" fmla="*/ 851770 h 851770"/>
              <a:gd name="connsiteX1" fmla="*/ 413359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826718"/>
              <a:gd name="connsiteY0" fmla="*/ 851770 h 851770"/>
              <a:gd name="connsiteX1" fmla="*/ 37578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1127342"/>
              <a:gd name="connsiteY0" fmla="*/ 851770 h 851770"/>
              <a:gd name="connsiteX1" fmla="*/ 37578 w 1127342"/>
              <a:gd name="connsiteY1" fmla="*/ 0 h 851770"/>
              <a:gd name="connsiteX2" fmla="*/ 1127342 w 1127342"/>
              <a:gd name="connsiteY2" fmla="*/ 425885 h 851770"/>
              <a:gd name="connsiteX3" fmla="*/ 0 w 1127342"/>
              <a:gd name="connsiteY3" fmla="*/ 851770 h 851770"/>
              <a:gd name="connsiteX0" fmla="*/ 288099 w 1089764"/>
              <a:gd name="connsiteY0" fmla="*/ 801665 h 801665"/>
              <a:gd name="connsiteX1" fmla="*/ 0 w 1089764"/>
              <a:gd name="connsiteY1" fmla="*/ 0 h 801665"/>
              <a:gd name="connsiteX2" fmla="*/ 1089764 w 1089764"/>
              <a:gd name="connsiteY2" fmla="*/ 425885 h 801665"/>
              <a:gd name="connsiteX3" fmla="*/ 288099 w 1089764"/>
              <a:gd name="connsiteY3" fmla="*/ 801665 h 801665"/>
              <a:gd name="connsiteX0" fmla="*/ 75156 w 1089764"/>
              <a:gd name="connsiteY0" fmla="*/ 789139 h 789139"/>
              <a:gd name="connsiteX1" fmla="*/ 0 w 1089764"/>
              <a:gd name="connsiteY1" fmla="*/ 0 h 789139"/>
              <a:gd name="connsiteX2" fmla="*/ 1089764 w 1089764"/>
              <a:gd name="connsiteY2" fmla="*/ 425885 h 789139"/>
              <a:gd name="connsiteX3" fmla="*/ 75156 w 1089764"/>
              <a:gd name="connsiteY3" fmla="*/ 789139 h 789139"/>
              <a:gd name="connsiteX0" fmla="*/ 75156 w 889348"/>
              <a:gd name="connsiteY0" fmla="*/ 789139 h 864296"/>
              <a:gd name="connsiteX1" fmla="*/ 0 w 889348"/>
              <a:gd name="connsiteY1" fmla="*/ 0 h 864296"/>
              <a:gd name="connsiteX2" fmla="*/ 889348 w 889348"/>
              <a:gd name="connsiteY2" fmla="*/ 864296 h 864296"/>
              <a:gd name="connsiteX3" fmla="*/ 75156 w 889348"/>
              <a:gd name="connsiteY3" fmla="*/ 789139 h 864296"/>
              <a:gd name="connsiteX0" fmla="*/ 0 w 814192"/>
              <a:gd name="connsiteY0" fmla="*/ 750503 h 825660"/>
              <a:gd name="connsiteX1" fmla="*/ 588106 w 814192"/>
              <a:gd name="connsiteY1" fmla="*/ 0 h 825660"/>
              <a:gd name="connsiteX2" fmla="*/ 814192 w 814192"/>
              <a:gd name="connsiteY2" fmla="*/ 825660 h 825660"/>
              <a:gd name="connsiteX3" fmla="*/ 0 w 814192"/>
              <a:gd name="connsiteY3" fmla="*/ 750503 h 825660"/>
              <a:gd name="connsiteX0" fmla="*/ 0 w 852829"/>
              <a:gd name="connsiteY0" fmla="*/ 698988 h 825660"/>
              <a:gd name="connsiteX1" fmla="*/ 626743 w 852829"/>
              <a:gd name="connsiteY1" fmla="*/ 0 h 825660"/>
              <a:gd name="connsiteX2" fmla="*/ 852829 w 852829"/>
              <a:gd name="connsiteY2" fmla="*/ 825660 h 825660"/>
              <a:gd name="connsiteX3" fmla="*/ 0 w 852829"/>
              <a:gd name="connsiteY3" fmla="*/ 698988 h 825660"/>
              <a:gd name="connsiteX0" fmla="*/ 0 w 839950"/>
              <a:gd name="connsiteY0" fmla="*/ 698988 h 864297"/>
              <a:gd name="connsiteX1" fmla="*/ 626743 w 839950"/>
              <a:gd name="connsiteY1" fmla="*/ 0 h 864297"/>
              <a:gd name="connsiteX2" fmla="*/ 839950 w 839950"/>
              <a:gd name="connsiteY2" fmla="*/ 864297 h 864297"/>
              <a:gd name="connsiteX3" fmla="*/ 0 w 839950"/>
              <a:gd name="connsiteY3" fmla="*/ 698988 h 864297"/>
              <a:gd name="connsiteX0" fmla="*/ 0 w 988057"/>
              <a:gd name="connsiteY0" fmla="*/ 698988 h 1218466"/>
              <a:gd name="connsiteX1" fmla="*/ 626743 w 988057"/>
              <a:gd name="connsiteY1" fmla="*/ 0 h 1218466"/>
              <a:gd name="connsiteX2" fmla="*/ 988057 w 988057"/>
              <a:gd name="connsiteY2" fmla="*/ 1218466 h 1218466"/>
              <a:gd name="connsiteX3" fmla="*/ 0 w 988057"/>
              <a:gd name="connsiteY3" fmla="*/ 698988 h 1218466"/>
              <a:gd name="connsiteX0" fmla="*/ 0 w 1702129"/>
              <a:gd name="connsiteY0" fmla="*/ 666791 h 1186269"/>
              <a:gd name="connsiteX1" fmla="*/ 1702129 w 1702129"/>
              <a:gd name="connsiteY1" fmla="*/ 0 h 1186269"/>
              <a:gd name="connsiteX2" fmla="*/ 988057 w 1702129"/>
              <a:gd name="connsiteY2" fmla="*/ 1186269 h 1186269"/>
              <a:gd name="connsiteX3" fmla="*/ 0 w 1702129"/>
              <a:gd name="connsiteY3" fmla="*/ 666791 h 1186269"/>
              <a:gd name="connsiteX0" fmla="*/ 0 w 988057"/>
              <a:gd name="connsiteY0" fmla="*/ 2639970 h 3159448"/>
              <a:gd name="connsiteX1" fmla="*/ 65835 w 988057"/>
              <a:gd name="connsiteY1" fmla="*/ 0 h 3159448"/>
              <a:gd name="connsiteX2" fmla="*/ 988057 w 988057"/>
              <a:gd name="connsiteY2" fmla="*/ 3159448 h 3159448"/>
              <a:gd name="connsiteX3" fmla="*/ 0 w 988057"/>
              <a:gd name="connsiteY3" fmla="*/ 2639970 h 3159448"/>
              <a:gd name="connsiteX0" fmla="*/ 0 w 1697920"/>
              <a:gd name="connsiteY0" fmla="*/ 2639970 h 2639970"/>
              <a:gd name="connsiteX1" fmla="*/ 65835 w 1697920"/>
              <a:gd name="connsiteY1" fmla="*/ 0 h 2639970"/>
              <a:gd name="connsiteX2" fmla="*/ 1697920 w 1697920"/>
              <a:gd name="connsiteY2" fmla="*/ 1414870 h 2639970"/>
              <a:gd name="connsiteX3" fmla="*/ 0 w 1697920"/>
              <a:gd name="connsiteY3" fmla="*/ 2639970 h 2639970"/>
              <a:gd name="connsiteX0" fmla="*/ 0 w 1697920"/>
              <a:gd name="connsiteY0" fmla="*/ 2760286 h 2760286"/>
              <a:gd name="connsiteX1" fmla="*/ 77866 w 1697920"/>
              <a:gd name="connsiteY1" fmla="*/ 0 h 2760286"/>
              <a:gd name="connsiteX2" fmla="*/ 1697920 w 1697920"/>
              <a:gd name="connsiteY2" fmla="*/ 1535186 h 2760286"/>
              <a:gd name="connsiteX3" fmla="*/ 0 w 1697920"/>
              <a:gd name="connsiteY3" fmla="*/ 2760286 h 2760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97920" h="2760286">
                <a:moveTo>
                  <a:pt x="0" y="2760286"/>
                </a:moveTo>
                <a:lnTo>
                  <a:pt x="77866" y="0"/>
                </a:lnTo>
                <a:lnTo>
                  <a:pt x="1697920" y="1535186"/>
                </a:lnTo>
                <a:lnTo>
                  <a:pt x="0" y="2760286"/>
                </a:lnTo>
                <a:close/>
              </a:path>
            </a:pathLst>
          </a:custGeom>
          <a:gradFill>
            <a:gsLst>
              <a:gs pos="93000">
                <a:srgbClr val="52A4AE"/>
              </a:gs>
              <a:gs pos="40000">
                <a:srgbClr val="92BFB5"/>
              </a:gs>
            </a:gsLst>
          </a:gradFill>
          <a:ln>
            <a:noFill/>
          </a:ln>
          <a:effectLst>
            <a:outerShdw blurRad="1905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3" name="等腰三角形 21"/>
          <p:cNvSpPr/>
          <p:nvPr/>
        </p:nvSpPr>
        <p:spPr>
          <a:xfrm>
            <a:off x="7854758" y="-615311"/>
            <a:ext cx="1569062" cy="2897490"/>
          </a:xfrm>
          <a:custGeom>
            <a:avLst/>
            <a:gdLst>
              <a:gd name="connsiteX0" fmla="*/ 0 w 826718"/>
              <a:gd name="connsiteY0" fmla="*/ 851770 h 851770"/>
              <a:gd name="connsiteX1" fmla="*/ 413359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826718"/>
              <a:gd name="connsiteY0" fmla="*/ 851770 h 851770"/>
              <a:gd name="connsiteX1" fmla="*/ 37578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1127342"/>
              <a:gd name="connsiteY0" fmla="*/ 851770 h 851770"/>
              <a:gd name="connsiteX1" fmla="*/ 37578 w 1127342"/>
              <a:gd name="connsiteY1" fmla="*/ 0 h 851770"/>
              <a:gd name="connsiteX2" fmla="*/ 1127342 w 1127342"/>
              <a:gd name="connsiteY2" fmla="*/ 425885 h 851770"/>
              <a:gd name="connsiteX3" fmla="*/ 0 w 1127342"/>
              <a:gd name="connsiteY3" fmla="*/ 851770 h 851770"/>
              <a:gd name="connsiteX0" fmla="*/ 288099 w 1089764"/>
              <a:gd name="connsiteY0" fmla="*/ 801665 h 801665"/>
              <a:gd name="connsiteX1" fmla="*/ 0 w 1089764"/>
              <a:gd name="connsiteY1" fmla="*/ 0 h 801665"/>
              <a:gd name="connsiteX2" fmla="*/ 1089764 w 1089764"/>
              <a:gd name="connsiteY2" fmla="*/ 425885 h 801665"/>
              <a:gd name="connsiteX3" fmla="*/ 288099 w 1089764"/>
              <a:gd name="connsiteY3" fmla="*/ 801665 h 801665"/>
              <a:gd name="connsiteX0" fmla="*/ 75156 w 1089764"/>
              <a:gd name="connsiteY0" fmla="*/ 789139 h 789139"/>
              <a:gd name="connsiteX1" fmla="*/ 0 w 1089764"/>
              <a:gd name="connsiteY1" fmla="*/ 0 h 789139"/>
              <a:gd name="connsiteX2" fmla="*/ 1089764 w 1089764"/>
              <a:gd name="connsiteY2" fmla="*/ 425885 h 789139"/>
              <a:gd name="connsiteX3" fmla="*/ 75156 w 1089764"/>
              <a:gd name="connsiteY3" fmla="*/ 789139 h 789139"/>
              <a:gd name="connsiteX0" fmla="*/ 75156 w 889348"/>
              <a:gd name="connsiteY0" fmla="*/ 789139 h 864296"/>
              <a:gd name="connsiteX1" fmla="*/ 0 w 889348"/>
              <a:gd name="connsiteY1" fmla="*/ 0 h 864296"/>
              <a:gd name="connsiteX2" fmla="*/ 889348 w 889348"/>
              <a:gd name="connsiteY2" fmla="*/ 864296 h 864296"/>
              <a:gd name="connsiteX3" fmla="*/ 75156 w 889348"/>
              <a:gd name="connsiteY3" fmla="*/ 789139 h 864296"/>
              <a:gd name="connsiteX0" fmla="*/ 0 w 814192"/>
              <a:gd name="connsiteY0" fmla="*/ 750503 h 825660"/>
              <a:gd name="connsiteX1" fmla="*/ 588106 w 814192"/>
              <a:gd name="connsiteY1" fmla="*/ 0 h 825660"/>
              <a:gd name="connsiteX2" fmla="*/ 814192 w 814192"/>
              <a:gd name="connsiteY2" fmla="*/ 825660 h 825660"/>
              <a:gd name="connsiteX3" fmla="*/ 0 w 814192"/>
              <a:gd name="connsiteY3" fmla="*/ 750503 h 825660"/>
              <a:gd name="connsiteX0" fmla="*/ 0 w 852829"/>
              <a:gd name="connsiteY0" fmla="*/ 698988 h 825660"/>
              <a:gd name="connsiteX1" fmla="*/ 626743 w 852829"/>
              <a:gd name="connsiteY1" fmla="*/ 0 h 825660"/>
              <a:gd name="connsiteX2" fmla="*/ 852829 w 852829"/>
              <a:gd name="connsiteY2" fmla="*/ 825660 h 825660"/>
              <a:gd name="connsiteX3" fmla="*/ 0 w 852829"/>
              <a:gd name="connsiteY3" fmla="*/ 698988 h 825660"/>
              <a:gd name="connsiteX0" fmla="*/ 0 w 839950"/>
              <a:gd name="connsiteY0" fmla="*/ 698988 h 864297"/>
              <a:gd name="connsiteX1" fmla="*/ 626743 w 839950"/>
              <a:gd name="connsiteY1" fmla="*/ 0 h 864297"/>
              <a:gd name="connsiteX2" fmla="*/ 839950 w 839950"/>
              <a:gd name="connsiteY2" fmla="*/ 864297 h 864297"/>
              <a:gd name="connsiteX3" fmla="*/ 0 w 839950"/>
              <a:gd name="connsiteY3" fmla="*/ 698988 h 864297"/>
              <a:gd name="connsiteX0" fmla="*/ 0 w 988057"/>
              <a:gd name="connsiteY0" fmla="*/ 698988 h 1218466"/>
              <a:gd name="connsiteX1" fmla="*/ 626743 w 988057"/>
              <a:gd name="connsiteY1" fmla="*/ 0 h 1218466"/>
              <a:gd name="connsiteX2" fmla="*/ 988057 w 988057"/>
              <a:gd name="connsiteY2" fmla="*/ 1218466 h 1218466"/>
              <a:gd name="connsiteX3" fmla="*/ 0 w 988057"/>
              <a:gd name="connsiteY3" fmla="*/ 698988 h 1218466"/>
              <a:gd name="connsiteX0" fmla="*/ 0 w 1702129"/>
              <a:gd name="connsiteY0" fmla="*/ 666791 h 1186269"/>
              <a:gd name="connsiteX1" fmla="*/ 1702129 w 1702129"/>
              <a:gd name="connsiteY1" fmla="*/ 0 h 1186269"/>
              <a:gd name="connsiteX2" fmla="*/ 988057 w 1702129"/>
              <a:gd name="connsiteY2" fmla="*/ 1186269 h 1186269"/>
              <a:gd name="connsiteX3" fmla="*/ 0 w 1702129"/>
              <a:gd name="connsiteY3" fmla="*/ 666791 h 1186269"/>
              <a:gd name="connsiteX0" fmla="*/ 0 w 988057"/>
              <a:gd name="connsiteY0" fmla="*/ 2639970 h 3159448"/>
              <a:gd name="connsiteX1" fmla="*/ 65835 w 988057"/>
              <a:gd name="connsiteY1" fmla="*/ 0 h 3159448"/>
              <a:gd name="connsiteX2" fmla="*/ 988057 w 988057"/>
              <a:gd name="connsiteY2" fmla="*/ 3159448 h 3159448"/>
              <a:gd name="connsiteX3" fmla="*/ 0 w 988057"/>
              <a:gd name="connsiteY3" fmla="*/ 2639970 h 3159448"/>
              <a:gd name="connsiteX0" fmla="*/ 0 w 1697920"/>
              <a:gd name="connsiteY0" fmla="*/ 2639970 h 2639970"/>
              <a:gd name="connsiteX1" fmla="*/ 65835 w 1697920"/>
              <a:gd name="connsiteY1" fmla="*/ 0 h 2639970"/>
              <a:gd name="connsiteX2" fmla="*/ 1697920 w 1697920"/>
              <a:gd name="connsiteY2" fmla="*/ 1414870 h 2639970"/>
              <a:gd name="connsiteX3" fmla="*/ 0 w 1697920"/>
              <a:gd name="connsiteY3" fmla="*/ 2639970 h 2639970"/>
              <a:gd name="connsiteX0" fmla="*/ 0 w 1697920"/>
              <a:gd name="connsiteY0" fmla="*/ 2760286 h 2760286"/>
              <a:gd name="connsiteX1" fmla="*/ 77866 w 1697920"/>
              <a:gd name="connsiteY1" fmla="*/ 0 h 2760286"/>
              <a:gd name="connsiteX2" fmla="*/ 1697920 w 1697920"/>
              <a:gd name="connsiteY2" fmla="*/ 1535186 h 2760286"/>
              <a:gd name="connsiteX3" fmla="*/ 0 w 1697920"/>
              <a:gd name="connsiteY3" fmla="*/ 2760286 h 2760286"/>
              <a:gd name="connsiteX0" fmla="*/ 764345 w 1620054"/>
              <a:gd name="connsiteY0" fmla="*/ 2327149 h 2327149"/>
              <a:gd name="connsiteX1" fmla="*/ 0 w 1620054"/>
              <a:gd name="connsiteY1" fmla="*/ 0 h 2327149"/>
              <a:gd name="connsiteX2" fmla="*/ 1620054 w 1620054"/>
              <a:gd name="connsiteY2" fmla="*/ 1535186 h 2327149"/>
              <a:gd name="connsiteX3" fmla="*/ 764345 w 1620054"/>
              <a:gd name="connsiteY3" fmla="*/ 2327149 h 2327149"/>
              <a:gd name="connsiteX0" fmla="*/ 1546397 w 2402106"/>
              <a:gd name="connsiteY0" fmla="*/ 1725570 h 1725570"/>
              <a:gd name="connsiteX1" fmla="*/ 0 w 2402106"/>
              <a:gd name="connsiteY1" fmla="*/ 0 h 1725570"/>
              <a:gd name="connsiteX2" fmla="*/ 2402106 w 2402106"/>
              <a:gd name="connsiteY2" fmla="*/ 933607 h 1725570"/>
              <a:gd name="connsiteX3" fmla="*/ 1546397 w 2402106"/>
              <a:gd name="connsiteY3" fmla="*/ 1725570 h 1725570"/>
              <a:gd name="connsiteX0" fmla="*/ 1546397 w 1656148"/>
              <a:gd name="connsiteY0" fmla="*/ 2897490 h 2897490"/>
              <a:gd name="connsiteX1" fmla="*/ 0 w 1656148"/>
              <a:gd name="connsiteY1" fmla="*/ 1171920 h 2897490"/>
              <a:gd name="connsiteX2" fmla="*/ 1656148 w 1656148"/>
              <a:gd name="connsiteY2" fmla="*/ 0 h 2897490"/>
              <a:gd name="connsiteX3" fmla="*/ 1546397 w 1656148"/>
              <a:gd name="connsiteY3" fmla="*/ 2897490 h 2897490"/>
              <a:gd name="connsiteX0" fmla="*/ 1459311 w 1569062"/>
              <a:gd name="connsiteY0" fmla="*/ 2897490 h 2897490"/>
              <a:gd name="connsiteX1" fmla="*/ 0 w 1569062"/>
              <a:gd name="connsiteY1" fmla="*/ 1229977 h 2897490"/>
              <a:gd name="connsiteX2" fmla="*/ 1569062 w 1569062"/>
              <a:gd name="connsiteY2" fmla="*/ 0 h 2897490"/>
              <a:gd name="connsiteX3" fmla="*/ 1459311 w 1569062"/>
              <a:gd name="connsiteY3" fmla="*/ 2897490 h 28974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69062" h="2897490">
                <a:moveTo>
                  <a:pt x="1459311" y="2897490"/>
                </a:moveTo>
                <a:lnTo>
                  <a:pt x="0" y="1229977"/>
                </a:lnTo>
                <a:lnTo>
                  <a:pt x="1569062" y="0"/>
                </a:lnTo>
                <a:lnTo>
                  <a:pt x="1459311" y="2897490"/>
                </a:lnTo>
                <a:close/>
              </a:path>
            </a:pathLst>
          </a:custGeom>
          <a:gradFill>
            <a:gsLst>
              <a:gs pos="100000">
                <a:srgbClr val="52A4AE"/>
              </a:gs>
              <a:gs pos="37000">
                <a:srgbClr val="92BFB5"/>
              </a:gs>
            </a:gsLst>
          </a:gradFill>
          <a:ln>
            <a:noFill/>
          </a:ln>
          <a:effectLst>
            <a:outerShdw blurRad="1905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6" name="等腰三角形 21"/>
          <p:cNvSpPr/>
          <p:nvPr/>
        </p:nvSpPr>
        <p:spPr>
          <a:xfrm rot="19016716">
            <a:off x="7438188" y="1637027"/>
            <a:ext cx="686162" cy="473659"/>
          </a:xfrm>
          <a:custGeom>
            <a:avLst/>
            <a:gdLst>
              <a:gd name="connsiteX0" fmla="*/ 0 w 826718"/>
              <a:gd name="connsiteY0" fmla="*/ 851770 h 851770"/>
              <a:gd name="connsiteX1" fmla="*/ 413359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826718"/>
              <a:gd name="connsiteY0" fmla="*/ 851770 h 851770"/>
              <a:gd name="connsiteX1" fmla="*/ 37578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1127342"/>
              <a:gd name="connsiteY0" fmla="*/ 851770 h 851770"/>
              <a:gd name="connsiteX1" fmla="*/ 37578 w 1127342"/>
              <a:gd name="connsiteY1" fmla="*/ 0 h 851770"/>
              <a:gd name="connsiteX2" fmla="*/ 1127342 w 1127342"/>
              <a:gd name="connsiteY2" fmla="*/ 425885 h 851770"/>
              <a:gd name="connsiteX3" fmla="*/ 0 w 1127342"/>
              <a:gd name="connsiteY3" fmla="*/ 851770 h 851770"/>
              <a:gd name="connsiteX0" fmla="*/ 288099 w 1089764"/>
              <a:gd name="connsiteY0" fmla="*/ 801665 h 801665"/>
              <a:gd name="connsiteX1" fmla="*/ 0 w 1089764"/>
              <a:gd name="connsiteY1" fmla="*/ 0 h 801665"/>
              <a:gd name="connsiteX2" fmla="*/ 1089764 w 1089764"/>
              <a:gd name="connsiteY2" fmla="*/ 425885 h 801665"/>
              <a:gd name="connsiteX3" fmla="*/ 288099 w 1089764"/>
              <a:gd name="connsiteY3" fmla="*/ 801665 h 801665"/>
              <a:gd name="connsiteX0" fmla="*/ 75156 w 1089764"/>
              <a:gd name="connsiteY0" fmla="*/ 789139 h 789139"/>
              <a:gd name="connsiteX1" fmla="*/ 0 w 1089764"/>
              <a:gd name="connsiteY1" fmla="*/ 0 h 789139"/>
              <a:gd name="connsiteX2" fmla="*/ 1089764 w 1089764"/>
              <a:gd name="connsiteY2" fmla="*/ 425885 h 789139"/>
              <a:gd name="connsiteX3" fmla="*/ 75156 w 1089764"/>
              <a:gd name="connsiteY3" fmla="*/ 789139 h 789139"/>
              <a:gd name="connsiteX0" fmla="*/ 487232 w 1089764"/>
              <a:gd name="connsiteY0" fmla="*/ 1153500 h 1153499"/>
              <a:gd name="connsiteX1" fmla="*/ 0 w 1089764"/>
              <a:gd name="connsiteY1" fmla="*/ 0 h 1153499"/>
              <a:gd name="connsiteX2" fmla="*/ 1089764 w 1089764"/>
              <a:gd name="connsiteY2" fmla="*/ 425885 h 1153499"/>
              <a:gd name="connsiteX3" fmla="*/ 487232 w 1089764"/>
              <a:gd name="connsiteY3" fmla="*/ 1153500 h 1153499"/>
              <a:gd name="connsiteX0" fmla="*/ 545691 w 1148223"/>
              <a:gd name="connsiteY0" fmla="*/ 912867 h 912866"/>
              <a:gd name="connsiteX1" fmla="*/ 0 w 1148223"/>
              <a:gd name="connsiteY1" fmla="*/ 1 h 912866"/>
              <a:gd name="connsiteX2" fmla="*/ 1148223 w 1148223"/>
              <a:gd name="connsiteY2" fmla="*/ 185252 h 912866"/>
              <a:gd name="connsiteX3" fmla="*/ 545691 w 1148223"/>
              <a:gd name="connsiteY3" fmla="*/ 912867 h 912866"/>
              <a:gd name="connsiteX0" fmla="*/ 545691 w 1113510"/>
              <a:gd name="connsiteY0" fmla="*/ 1200100 h 1200099"/>
              <a:gd name="connsiteX1" fmla="*/ 0 w 1113510"/>
              <a:gd name="connsiteY1" fmla="*/ 287234 h 1200099"/>
              <a:gd name="connsiteX2" fmla="*/ 1113511 w 1113510"/>
              <a:gd name="connsiteY2" fmla="*/ 0 h 1200099"/>
              <a:gd name="connsiteX3" fmla="*/ 545691 w 1113510"/>
              <a:gd name="connsiteY3" fmla="*/ 1200100 h 1200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13510" h="1200099">
                <a:moveTo>
                  <a:pt x="545691" y="1200100"/>
                </a:moveTo>
                <a:lnTo>
                  <a:pt x="0" y="287234"/>
                </a:lnTo>
                <a:lnTo>
                  <a:pt x="1113511" y="0"/>
                </a:lnTo>
                <a:lnTo>
                  <a:pt x="545691" y="1200100"/>
                </a:lnTo>
                <a:close/>
              </a:path>
            </a:pathLst>
          </a:custGeom>
          <a:gradFill>
            <a:gsLst>
              <a:gs pos="92000">
                <a:srgbClr val="52A4AE"/>
              </a:gs>
              <a:gs pos="3000">
                <a:srgbClr val="92BFB5"/>
              </a:gs>
            </a:gsLst>
            <a:lin ang="0" scaled="0"/>
          </a:gradFill>
          <a:ln>
            <a:noFill/>
          </a:ln>
          <a:effectLst>
            <a:outerShdw blurRad="1905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7" name="等腰三角形 21"/>
          <p:cNvSpPr/>
          <p:nvPr/>
        </p:nvSpPr>
        <p:spPr>
          <a:xfrm rot="19016716">
            <a:off x="6932975" y="1332339"/>
            <a:ext cx="813578" cy="553129"/>
          </a:xfrm>
          <a:custGeom>
            <a:avLst/>
            <a:gdLst>
              <a:gd name="connsiteX0" fmla="*/ 0 w 826718"/>
              <a:gd name="connsiteY0" fmla="*/ 851770 h 851770"/>
              <a:gd name="connsiteX1" fmla="*/ 413359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826718"/>
              <a:gd name="connsiteY0" fmla="*/ 851770 h 851770"/>
              <a:gd name="connsiteX1" fmla="*/ 37578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1127342"/>
              <a:gd name="connsiteY0" fmla="*/ 851770 h 851770"/>
              <a:gd name="connsiteX1" fmla="*/ 37578 w 1127342"/>
              <a:gd name="connsiteY1" fmla="*/ 0 h 851770"/>
              <a:gd name="connsiteX2" fmla="*/ 1127342 w 1127342"/>
              <a:gd name="connsiteY2" fmla="*/ 425885 h 851770"/>
              <a:gd name="connsiteX3" fmla="*/ 0 w 1127342"/>
              <a:gd name="connsiteY3" fmla="*/ 851770 h 851770"/>
              <a:gd name="connsiteX0" fmla="*/ 288099 w 1089764"/>
              <a:gd name="connsiteY0" fmla="*/ 801665 h 801665"/>
              <a:gd name="connsiteX1" fmla="*/ 0 w 1089764"/>
              <a:gd name="connsiteY1" fmla="*/ 0 h 801665"/>
              <a:gd name="connsiteX2" fmla="*/ 1089764 w 1089764"/>
              <a:gd name="connsiteY2" fmla="*/ 425885 h 801665"/>
              <a:gd name="connsiteX3" fmla="*/ 288099 w 1089764"/>
              <a:gd name="connsiteY3" fmla="*/ 801665 h 801665"/>
              <a:gd name="connsiteX0" fmla="*/ 75156 w 1089764"/>
              <a:gd name="connsiteY0" fmla="*/ 789139 h 789139"/>
              <a:gd name="connsiteX1" fmla="*/ 0 w 1089764"/>
              <a:gd name="connsiteY1" fmla="*/ 0 h 789139"/>
              <a:gd name="connsiteX2" fmla="*/ 1089764 w 1089764"/>
              <a:gd name="connsiteY2" fmla="*/ 425885 h 789139"/>
              <a:gd name="connsiteX3" fmla="*/ 75156 w 1089764"/>
              <a:gd name="connsiteY3" fmla="*/ 789139 h 789139"/>
              <a:gd name="connsiteX0" fmla="*/ 487232 w 1089764"/>
              <a:gd name="connsiteY0" fmla="*/ 1153500 h 1153499"/>
              <a:gd name="connsiteX1" fmla="*/ 0 w 1089764"/>
              <a:gd name="connsiteY1" fmla="*/ 0 h 1153499"/>
              <a:gd name="connsiteX2" fmla="*/ 1089764 w 1089764"/>
              <a:gd name="connsiteY2" fmla="*/ 425885 h 1153499"/>
              <a:gd name="connsiteX3" fmla="*/ 487232 w 1089764"/>
              <a:gd name="connsiteY3" fmla="*/ 1153500 h 1153499"/>
              <a:gd name="connsiteX0" fmla="*/ 545691 w 1148223"/>
              <a:gd name="connsiteY0" fmla="*/ 912867 h 912866"/>
              <a:gd name="connsiteX1" fmla="*/ 0 w 1148223"/>
              <a:gd name="connsiteY1" fmla="*/ 1 h 912866"/>
              <a:gd name="connsiteX2" fmla="*/ 1148223 w 1148223"/>
              <a:gd name="connsiteY2" fmla="*/ 185252 h 912866"/>
              <a:gd name="connsiteX3" fmla="*/ 545691 w 1148223"/>
              <a:gd name="connsiteY3" fmla="*/ 912867 h 912866"/>
              <a:gd name="connsiteX0" fmla="*/ 545691 w 1113510"/>
              <a:gd name="connsiteY0" fmla="*/ 1200100 h 1200099"/>
              <a:gd name="connsiteX1" fmla="*/ 0 w 1113510"/>
              <a:gd name="connsiteY1" fmla="*/ 287234 h 1200099"/>
              <a:gd name="connsiteX2" fmla="*/ 1113511 w 1113510"/>
              <a:gd name="connsiteY2" fmla="*/ 0 h 1200099"/>
              <a:gd name="connsiteX3" fmla="*/ 545691 w 1113510"/>
              <a:gd name="connsiteY3" fmla="*/ 1200100 h 1200099"/>
              <a:gd name="connsiteX0" fmla="*/ 302414 w 1113511"/>
              <a:gd name="connsiteY0" fmla="*/ 1688683 h 1688683"/>
              <a:gd name="connsiteX1" fmla="*/ 0 w 1113511"/>
              <a:gd name="connsiteY1" fmla="*/ 287234 h 1688683"/>
              <a:gd name="connsiteX2" fmla="*/ 1113511 w 1113511"/>
              <a:gd name="connsiteY2" fmla="*/ 0 h 1688683"/>
              <a:gd name="connsiteX3" fmla="*/ 302414 w 1113511"/>
              <a:gd name="connsiteY3" fmla="*/ 1688683 h 1688683"/>
              <a:gd name="connsiteX0" fmla="*/ 302414 w 1209070"/>
              <a:gd name="connsiteY0" fmla="*/ 1401450 h 1401450"/>
              <a:gd name="connsiteX1" fmla="*/ 0 w 1209070"/>
              <a:gd name="connsiteY1" fmla="*/ 1 h 1401450"/>
              <a:gd name="connsiteX2" fmla="*/ 1209069 w 1209070"/>
              <a:gd name="connsiteY2" fmla="*/ 699361 h 1401450"/>
              <a:gd name="connsiteX3" fmla="*/ 302414 w 1209070"/>
              <a:gd name="connsiteY3" fmla="*/ 1401450 h 1401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9070" h="1401450">
                <a:moveTo>
                  <a:pt x="302414" y="1401450"/>
                </a:moveTo>
                <a:lnTo>
                  <a:pt x="0" y="1"/>
                </a:lnTo>
                <a:lnTo>
                  <a:pt x="1209069" y="699361"/>
                </a:lnTo>
                <a:lnTo>
                  <a:pt x="302414" y="1401450"/>
                </a:lnTo>
                <a:close/>
              </a:path>
            </a:pathLst>
          </a:custGeom>
          <a:gradFill>
            <a:gsLst>
              <a:gs pos="92000">
                <a:srgbClr val="92BFB5"/>
              </a:gs>
              <a:gs pos="3000">
                <a:srgbClr val="B6D3B7"/>
              </a:gs>
            </a:gsLst>
            <a:lin ang="0" scaled="0"/>
          </a:gradFill>
          <a:ln>
            <a:noFill/>
          </a:ln>
          <a:effectLst>
            <a:outerShdw blurRad="1905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8" name="等腰三角形 21"/>
          <p:cNvSpPr/>
          <p:nvPr/>
        </p:nvSpPr>
        <p:spPr>
          <a:xfrm rot="19016716">
            <a:off x="6404298" y="1055749"/>
            <a:ext cx="493101" cy="564862"/>
          </a:xfrm>
          <a:custGeom>
            <a:avLst/>
            <a:gdLst>
              <a:gd name="connsiteX0" fmla="*/ 0 w 826718"/>
              <a:gd name="connsiteY0" fmla="*/ 851770 h 851770"/>
              <a:gd name="connsiteX1" fmla="*/ 413359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826718"/>
              <a:gd name="connsiteY0" fmla="*/ 851770 h 851770"/>
              <a:gd name="connsiteX1" fmla="*/ 37578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1127342"/>
              <a:gd name="connsiteY0" fmla="*/ 851770 h 851770"/>
              <a:gd name="connsiteX1" fmla="*/ 37578 w 1127342"/>
              <a:gd name="connsiteY1" fmla="*/ 0 h 851770"/>
              <a:gd name="connsiteX2" fmla="*/ 1127342 w 1127342"/>
              <a:gd name="connsiteY2" fmla="*/ 425885 h 851770"/>
              <a:gd name="connsiteX3" fmla="*/ 0 w 1127342"/>
              <a:gd name="connsiteY3" fmla="*/ 851770 h 851770"/>
              <a:gd name="connsiteX0" fmla="*/ 288099 w 1089764"/>
              <a:gd name="connsiteY0" fmla="*/ 801665 h 801665"/>
              <a:gd name="connsiteX1" fmla="*/ 0 w 1089764"/>
              <a:gd name="connsiteY1" fmla="*/ 0 h 801665"/>
              <a:gd name="connsiteX2" fmla="*/ 1089764 w 1089764"/>
              <a:gd name="connsiteY2" fmla="*/ 425885 h 801665"/>
              <a:gd name="connsiteX3" fmla="*/ 288099 w 1089764"/>
              <a:gd name="connsiteY3" fmla="*/ 801665 h 801665"/>
              <a:gd name="connsiteX0" fmla="*/ 75156 w 1089764"/>
              <a:gd name="connsiteY0" fmla="*/ 789139 h 789139"/>
              <a:gd name="connsiteX1" fmla="*/ 0 w 1089764"/>
              <a:gd name="connsiteY1" fmla="*/ 0 h 789139"/>
              <a:gd name="connsiteX2" fmla="*/ 1089764 w 1089764"/>
              <a:gd name="connsiteY2" fmla="*/ 425885 h 789139"/>
              <a:gd name="connsiteX3" fmla="*/ 75156 w 1089764"/>
              <a:gd name="connsiteY3" fmla="*/ 789139 h 789139"/>
              <a:gd name="connsiteX0" fmla="*/ 487232 w 1089764"/>
              <a:gd name="connsiteY0" fmla="*/ 1153500 h 1153499"/>
              <a:gd name="connsiteX1" fmla="*/ 0 w 1089764"/>
              <a:gd name="connsiteY1" fmla="*/ 0 h 1153499"/>
              <a:gd name="connsiteX2" fmla="*/ 1089764 w 1089764"/>
              <a:gd name="connsiteY2" fmla="*/ 425885 h 1153499"/>
              <a:gd name="connsiteX3" fmla="*/ 487232 w 1089764"/>
              <a:gd name="connsiteY3" fmla="*/ 1153500 h 1153499"/>
              <a:gd name="connsiteX0" fmla="*/ 545691 w 1148223"/>
              <a:gd name="connsiteY0" fmla="*/ 912867 h 912866"/>
              <a:gd name="connsiteX1" fmla="*/ 0 w 1148223"/>
              <a:gd name="connsiteY1" fmla="*/ 1 h 912866"/>
              <a:gd name="connsiteX2" fmla="*/ 1148223 w 1148223"/>
              <a:gd name="connsiteY2" fmla="*/ 185252 h 912866"/>
              <a:gd name="connsiteX3" fmla="*/ 545691 w 1148223"/>
              <a:gd name="connsiteY3" fmla="*/ 912867 h 912866"/>
              <a:gd name="connsiteX0" fmla="*/ 545691 w 1113510"/>
              <a:gd name="connsiteY0" fmla="*/ 1200100 h 1200099"/>
              <a:gd name="connsiteX1" fmla="*/ 0 w 1113510"/>
              <a:gd name="connsiteY1" fmla="*/ 287234 h 1200099"/>
              <a:gd name="connsiteX2" fmla="*/ 1113511 w 1113510"/>
              <a:gd name="connsiteY2" fmla="*/ 0 h 1200099"/>
              <a:gd name="connsiteX3" fmla="*/ 545691 w 1113510"/>
              <a:gd name="connsiteY3" fmla="*/ 1200100 h 1200099"/>
              <a:gd name="connsiteX0" fmla="*/ 302414 w 1113511"/>
              <a:gd name="connsiteY0" fmla="*/ 1688683 h 1688683"/>
              <a:gd name="connsiteX1" fmla="*/ 0 w 1113511"/>
              <a:gd name="connsiteY1" fmla="*/ 287234 h 1688683"/>
              <a:gd name="connsiteX2" fmla="*/ 1113511 w 1113511"/>
              <a:gd name="connsiteY2" fmla="*/ 0 h 1688683"/>
              <a:gd name="connsiteX3" fmla="*/ 302414 w 1113511"/>
              <a:gd name="connsiteY3" fmla="*/ 1688683 h 1688683"/>
              <a:gd name="connsiteX0" fmla="*/ 302414 w 1209070"/>
              <a:gd name="connsiteY0" fmla="*/ 1401450 h 1401450"/>
              <a:gd name="connsiteX1" fmla="*/ 0 w 1209070"/>
              <a:gd name="connsiteY1" fmla="*/ 1 h 1401450"/>
              <a:gd name="connsiteX2" fmla="*/ 1209069 w 1209070"/>
              <a:gd name="connsiteY2" fmla="*/ 699361 h 1401450"/>
              <a:gd name="connsiteX3" fmla="*/ 302414 w 1209070"/>
              <a:gd name="connsiteY3" fmla="*/ 1401450 h 1401450"/>
              <a:gd name="connsiteX0" fmla="*/ 0 w 1451958"/>
              <a:gd name="connsiteY0" fmla="*/ 699715 h 699715"/>
              <a:gd name="connsiteX1" fmla="*/ 242889 w 1451958"/>
              <a:gd name="connsiteY1" fmla="*/ 1 h 699715"/>
              <a:gd name="connsiteX2" fmla="*/ 1451958 w 1451958"/>
              <a:gd name="connsiteY2" fmla="*/ 699361 h 699715"/>
              <a:gd name="connsiteX3" fmla="*/ 0 w 1451958"/>
              <a:gd name="connsiteY3" fmla="*/ 699715 h 699715"/>
              <a:gd name="connsiteX0" fmla="*/ 0 w 732805"/>
              <a:gd name="connsiteY0" fmla="*/ 699715 h 1431177"/>
              <a:gd name="connsiteX1" fmla="*/ 242889 w 732805"/>
              <a:gd name="connsiteY1" fmla="*/ 1 h 1431177"/>
              <a:gd name="connsiteX2" fmla="*/ 732804 w 732805"/>
              <a:gd name="connsiteY2" fmla="*/ 1431176 h 1431177"/>
              <a:gd name="connsiteX3" fmla="*/ 0 w 732805"/>
              <a:gd name="connsiteY3" fmla="*/ 699715 h 14311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805" h="1431177">
                <a:moveTo>
                  <a:pt x="0" y="699715"/>
                </a:moveTo>
                <a:lnTo>
                  <a:pt x="242889" y="1"/>
                </a:lnTo>
                <a:lnTo>
                  <a:pt x="732804" y="1431176"/>
                </a:lnTo>
                <a:lnTo>
                  <a:pt x="0" y="699715"/>
                </a:lnTo>
                <a:close/>
              </a:path>
            </a:pathLst>
          </a:custGeom>
          <a:gradFill>
            <a:gsLst>
              <a:gs pos="92000">
                <a:srgbClr val="52A4AE"/>
              </a:gs>
              <a:gs pos="3000">
                <a:srgbClr val="92BFB5"/>
              </a:gs>
            </a:gsLst>
            <a:lin ang="0" scaled="0"/>
          </a:gradFill>
          <a:ln>
            <a:noFill/>
          </a:ln>
          <a:effectLst>
            <a:outerShdw blurRad="1905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9" name="等腰三角形 21"/>
          <p:cNvSpPr/>
          <p:nvPr/>
        </p:nvSpPr>
        <p:spPr>
          <a:xfrm rot="19016716">
            <a:off x="6519455" y="1855065"/>
            <a:ext cx="420702" cy="399392"/>
          </a:xfrm>
          <a:custGeom>
            <a:avLst/>
            <a:gdLst>
              <a:gd name="connsiteX0" fmla="*/ 0 w 826718"/>
              <a:gd name="connsiteY0" fmla="*/ 851770 h 851770"/>
              <a:gd name="connsiteX1" fmla="*/ 413359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826718"/>
              <a:gd name="connsiteY0" fmla="*/ 851770 h 851770"/>
              <a:gd name="connsiteX1" fmla="*/ 37578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1127342"/>
              <a:gd name="connsiteY0" fmla="*/ 851770 h 851770"/>
              <a:gd name="connsiteX1" fmla="*/ 37578 w 1127342"/>
              <a:gd name="connsiteY1" fmla="*/ 0 h 851770"/>
              <a:gd name="connsiteX2" fmla="*/ 1127342 w 1127342"/>
              <a:gd name="connsiteY2" fmla="*/ 425885 h 851770"/>
              <a:gd name="connsiteX3" fmla="*/ 0 w 1127342"/>
              <a:gd name="connsiteY3" fmla="*/ 851770 h 851770"/>
              <a:gd name="connsiteX0" fmla="*/ 288099 w 1089764"/>
              <a:gd name="connsiteY0" fmla="*/ 801665 h 801665"/>
              <a:gd name="connsiteX1" fmla="*/ 0 w 1089764"/>
              <a:gd name="connsiteY1" fmla="*/ 0 h 801665"/>
              <a:gd name="connsiteX2" fmla="*/ 1089764 w 1089764"/>
              <a:gd name="connsiteY2" fmla="*/ 425885 h 801665"/>
              <a:gd name="connsiteX3" fmla="*/ 288099 w 1089764"/>
              <a:gd name="connsiteY3" fmla="*/ 801665 h 801665"/>
              <a:gd name="connsiteX0" fmla="*/ 75156 w 1089764"/>
              <a:gd name="connsiteY0" fmla="*/ 789139 h 789139"/>
              <a:gd name="connsiteX1" fmla="*/ 0 w 1089764"/>
              <a:gd name="connsiteY1" fmla="*/ 0 h 789139"/>
              <a:gd name="connsiteX2" fmla="*/ 1089764 w 1089764"/>
              <a:gd name="connsiteY2" fmla="*/ 425885 h 789139"/>
              <a:gd name="connsiteX3" fmla="*/ 75156 w 1089764"/>
              <a:gd name="connsiteY3" fmla="*/ 789139 h 789139"/>
              <a:gd name="connsiteX0" fmla="*/ 487232 w 1089764"/>
              <a:gd name="connsiteY0" fmla="*/ 1153500 h 1153499"/>
              <a:gd name="connsiteX1" fmla="*/ 0 w 1089764"/>
              <a:gd name="connsiteY1" fmla="*/ 0 h 1153499"/>
              <a:gd name="connsiteX2" fmla="*/ 1089764 w 1089764"/>
              <a:gd name="connsiteY2" fmla="*/ 425885 h 1153499"/>
              <a:gd name="connsiteX3" fmla="*/ 487232 w 1089764"/>
              <a:gd name="connsiteY3" fmla="*/ 1153500 h 1153499"/>
              <a:gd name="connsiteX0" fmla="*/ 545691 w 1148223"/>
              <a:gd name="connsiteY0" fmla="*/ 912867 h 912866"/>
              <a:gd name="connsiteX1" fmla="*/ 0 w 1148223"/>
              <a:gd name="connsiteY1" fmla="*/ 1 h 912866"/>
              <a:gd name="connsiteX2" fmla="*/ 1148223 w 1148223"/>
              <a:gd name="connsiteY2" fmla="*/ 185252 h 912866"/>
              <a:gd name="connsiteX3" fmla="*/ 545691 w 1148223"/>
              <a:gd name="connsiteY3" fmla="*/ 912867 h 912866"/>
              <a:gd name="connsiteX0" fmla="*/ 545691 w 1113510"/>
              <a:gd name="connsiteY0" fmla="*/ 1200100 h 1200099"/>
              <a:gd name="connsiteX1" fmla="*/ 0 w 1113510"/>
              <a:gd name="connsiteY1" fmla="*/ 287234 h 1200099"/>
              <a:gd name="connsiteX2" fmla="*/ 1113511 w 1113510"/>
              <a:gd name="connsiteY2" fmla="*/ 0 h 1200099"/>
              <a:gd name="connsiteX3" fmla="*/ 545691 w 1113510"/>
              <a:gd name="connsiteY3" fmla="*/ 1200100 h 1200099"/>
              <a:gd name="connsiteX0" fmla="*/ 302414 w 1113511"/>
              <a:gd name="connsiteY0" fmla="*/ 1688683 h 1688683"/>
              <a:gd name="connsiteX1" fmla="*/ 0 w 1113511"/>
              <a:gd name="connsiteY1" fmla="*/ 287234 h 1688683"/>
              <a:gd name="connsiteX2" fmla="*/ 1113511 w 1113511"/>
              <a:gd name="connsiteY2" fmla="*/ 0 h 1688683"/>
              <a:gd name="connsiteX3" fmla="*/ 302414 w 1113511"/>
              <a:gd name="connsiteY3" fmla="*/ 1688683 h 1688683"/>
              <a:gd name="connsiteX0" fmla="*/ 302414 w 1209070"/>
              <a:gd name="connsiteY0" fmla="*/ 1401450 h 1401450"/>
              <a:gd name="connsiteX1" fmla="*/ 0 w 1209070"/>
              <a:gd name="connsiteY1" fmla="*/ 1 h 1401450"/>
              <a:gd name="connsiteX2" fmla="*/ 1209069 w 1209070"/>
              <a:gd name="connsiteY2" fmla="*/ 699361 h 1401450"/>
              <a:gd name="connsiteX3" fmla="*/ 302414 w 1209070"/>
              <a:gd name="connsiteY3" fmla="*/ 1401450 h 1401450"/>
              <a:gd name="connsiteX0" fmla="*/ 0 w 1451958"/>
              <a:gd name="connsiteY0" fmla="*/ 699715 h 699715"/>
              <a:gd name="connsiteX1" fmla="*/ 242889 w 1451958"/>
              <a:gd name="connsiteY1" fmla="*/ 1 h 699715"/>
              <a:gd name="connsiteX2" fmla="*/ 1451958 w 1451958"/>
              <a:gd name="connsiteY2" fmla="*/ 699361 h 699715"/>
              <a:gd name="connsiteX3" fmla="*/ 0 w 1451958"/>
              <a:gd name="connsiteY3" fmla="*/ 699715 h 699715"/>
              <a:gd name="connsiteX0" fmla="*/ 0 w 732805"/>
              <a:gd name="connsiteY0" fmla="*/ 699715 h 1431177"/>
              <a:gd name="connsiteX1" fmla="*/ 242889 w 732805"/>
              <a:gd name="connsiteY1" fmla="*/ 1 h 1431177"/>
              <a:gd name="connsiteX2" fmla="*/ 732804 w 732805"/>
              <a:gd name="connsiteY2" fmla="*/ 1431176 h 1431177"/>
              <a:gd name="connsiteX3" fmla="*/ 0 w 732805"/>
              <a:gd name="connsiteY3" fmla="*/ 699715 h 1431177"/>
              <a:gd name="connsiteX0" fmla="*/ 0 w 732804"/>
              <a:gd name="connsiteY0" fmla="*/ 424454 h 1155916"/>
              <a:gd name="connsiteX1" fmla="*/ 703793 w 732804"/>
              <a:gd name="connsiteY1" fmla="*/ 1 h 1155916"/>
              <a:gd name="connsiteX2" fmla="*/ 732804 w 732804"/>
              <a:gd name="connsiteY2" fmla="*/ 1155915 h 1155916"/>
              <a:gd name="connsiteX3" fmla="*/ 0 w 732804"/>
              <a:gd name="connsiteY3" fmla="*/ 424454 h 1155916"/>
              <a:gd name="connsiteX0" fmla="*/ 0 w 703794"/>
              <a:gd name="connsiteY0" fmla="*/ 424454 h 1436384"/>
              <a:gd name="connsiteX1" fmla="*/ 703793 w 703794"/>
              <a:gd name="connsiteY1" fmla="*/ 1 h 1436384"/>
              <a:gd name="connsiteX2" fmla="*/ 358875 w 703794"/>
              <a:gd name="connsiteY2" fmla="*/ 1436384 h 1436384"/>
              <a:gd name="connsiteX3" fmla="*/ 0 w 703794"/>
              <a:gd name="connsiteY3" fmla="*/ 424454 h 1436384"/>
              <a:gd name="connsiteX0" fmla="*/ 0 w 625213"/>
              <a:gd name="connsiteY0" fmla="*/ 0 h 1011930"/>
              <a:gd name="connsiteX1" fmla="*/ 625212 w 625213"/>
              <a:gd name="connsiteY1" fmla="*/ 76158 h 1011930"/>
              <a:gd name="connsiteX2" fmla="*/ 358875 w 625213"/>
              <a:gd name="connsiteY2" fmla="*/ 1011930 h 1011930"/>
              <a:gd name="connsiteX3" fmla="*/ 0 w 625213"/>
              <a:gd name="connsiteY3" fmla="*/ 0 h 10119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25213" h="1011930">
                <a:moveTo>
                  <a:pt x="0" y="0"/>
                </a:moveTo>
                <a:lnTo>
                  <a:pt x="625212" y="76158"/>
                </a:lnTo>
                <a:lnTo>
                  <a:pt x="358875" y="101193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92000">
                <a:srgbClr val="92BFB5"/>
              </a:gs>
              <a:gs pos="3000">
                <a:srgbClr val="B6D3B7"/>
              </a:gs>
            </a:gsLst>
            <a:lin ang="0" scaled="0"/>
          </a:gradFill>
          <a:ln>
            <a:noFill/>
          </a:ln>
          <a:effectLst>
            <a:outerShdw blurRad="1905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8000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4000"/>
    </mc:Choice>
    <mc:Fallback xmlns="">
      <p:transition advClick="0" advTm="4000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组合 52">
            <a:extLst>
              <a:ext uri="{FF2B5EF4-FFF2-40B4-BE49-F238E27FC236}">
                <a16:creationId xmlns:a16="http://schemas.microsoft.com/office/drawing/2014/main" id="{621C470E-B5FC-4A55-84B0-E5CA3B68C7BA}"/>
              </a:ext>
            </a:extLst>
          </p:cNvPr>
          <p:cNvGrpSpPr/>
          <p:nvPr/>
        </p:nvGrpSpPr>
        <p:grpSpPr>
          <a:xfrm>
            <a:off x="199692" y="6490065"/>
            <a:ext cx="11792439" cy="87289"/>
            <a:chOff x="-1" y="4561840"/>
            <a:chExt cx="10485124" cy="101600"/>
          </a:xfrm>
          <a:gradFill>
            <a:gsLst>
              <a:gs pos="0">
                <a:srgbClr val="92BFB5"/>
              </a:gs>
              <a:gs pos="100000">
                <a:srgbClr val="52A4AE"/>
              </a:gs>
            </a:gsLst>
          </a:gradFill>
        </p:grpSpPr>
        <p:sp>
          <p:nvSpPr>
            <p:cNvPr id="54" name="矩形 53">
              <a:extLst>
                <a:ext uri="{FF2B5EF4-FFF2-40B4-BE49-F238E27FC236}">
                  <a16:creationId xmlns:a16="http://schemas.microsoft.com/office/drawing/2014/main" id="{43FFD6D5-4FFF-4A7B-B805-4E0F63E6E6ED}"/>
                </a:ext>
              </a:extLst>
            </p:cNvPr>
            <p:cNvSpPr/>
            <p:nvPr/>
          </p:nvSpPr>
          <p:spPr>
            <a:xfrm>
              <a:off x="-1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B6913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5" name="矩形 54">
              <a:extLst>
                <a:ext uri="{FF2B5EF4-FFF2-40B4-BE49-F238E27FC236}">
                  <a16:creationId xmlns:a16="http://schemas.microsoft.com/office/drawing/2014/main" id="{20A1879B-204B-42D8-A533-B3729E765BBC}"/>
                </a:ext>
              </a:extLst>
            </p:cNvPr>
            <p:cNvSpPr/>
            <p:nvPr/>
          </p:nvSpPr>
          <p:spPr>
            <a:xfrm>
              <a:off x="2621280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B6913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6" name="矩形 55">
              <a:extLst>
                <a:ext uri="{FF2B5EF4-FFF2-40B4-BE49-F238E27FC236}">
                  <a16:creationId xmlns:a16="http://schemas.microsoft.com/office/drawing/2014/main" id="{1D7EBB7D-65BB-443D-9FAD-BD41B2DE405E}"/>
                </a:ext>
              </a:extLst>
            </p:cNvPr>
            <p:cNvSpPr/>
            <p:nvPr/>
          </p:nvSpPr>
          <p:spPr>
            <a:xfrm>
              <a:off x="5242561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B6913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7" name="矩形 56">
              <a:extLst>
                <a:ext uri="{FF2B5EF4-FFF2-40B4-BE49-F238E27FC236}">
                  <a16:creationId xmlns:a16="http://schemas.microsoft.com/office/drawing/2014/main" id="{5373D392-ED7A-4FE4-A149-210797C80A50}"/>
                </a:ext>
              </a:extLst>
            </p:cNvPr>
            <p:cNvSpPr/>
            <p:nvPr/>
          </p:nvSpPr>
          <p:spPr>
            <a:xfrm>
              <a:off x="7863842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B6913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63" name="TextBox 72">
            <a:extLst>
              <a:ext uri="{FF2B5EF4-FFF2-40B4-BE49-F238E27FC236}">
                <a16:creationId xmlns:a16="http://schemas.microsoft.com/office/drawing/2014/main" id="{5254BD3D-40F5-4E64-B15B-1559556C1683}"/>
              </a:ext>
            </a:extLst>
          </p:cNvPr>
          <p:cNvSpPr txBox="1"/>
          <p:nvPr/>
        </p:nvSpPr>
        <p:spPr>
          <a:xfrm>
            <a:off x="1194170" y="2074644"/>
            <a:ext cx="9803484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  <a:p>
            <a:pPr marL="342900" indent="-342900" algn="just">
              <a:spcAft>
                <a:spcPts val="1800"/>
              </a:spcAft>
              <a:buClr>
                <a:prstClr val="black"/>
              </a:buClr>
              <a:buFont typeface="Wingdings" panose="05000000000000000000" pitchFamily="2" charset="2"/>
              <a:buChar char="Ø"/>
              <a:defRPr/>
            </a:pP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This paper proposes a 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HICAS with S2I functionality 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to address </a:t>
            </a:r>
            <a:r>
              <a:rPr lang="en-US" altLang="zh-TW" sz="2000" dirty="0">
                <a:solidFill>
                  <a:schemeClr val="accent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communication difficulties 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faced by individuals with hearing impairment and their challenges in 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capturing key points 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in paragraphs or sentences. </a:t>
            </a:r>
          </a:p>
          <a:p>
            <a:pPr marL="342900" indent="-342900" algn="just">
              <a:spcAft>
                <a:spcPts val="1800"/>
              </a:spcAft>
              <a:buClr>
                <a:prstClr val="black"/>
              </a:buClr>
              <a:buFont typeface="Wingdings" panose="05000000000000000000" pitchFamily="2" charset="2"/>
              <a:buChar char="Ø"/>
              <a:defRPr/>
            </a:pP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Based on experimental results, the system demonstrates 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promising data outcomes, 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including a 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94.62% accuracy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in </a:t>
            </a:r>
            <a:r>
              <a:rPr lang="en-US" altLang="zh-TW" sz="2000" dirty="0">
                <a:solidFill>
                  <a:schemeClr val="accent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KBIR,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affirming its </a:t>
            </a:r>
            <a:r>
              <a:rPr lang="en-US" altLang="zh-TW" sz="2000" dirty="0">
                <a:solidFill>
                  <a:schemeClr val="accent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effective assistance for users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. </a:t>
            </a:r>
          </a:p>
          <a:p>
            <a:pPr marL="342900" indent="-342900" algn="just">
              <a:spcAft>
                <a:spcPts val="1800"/>
              </a:spcAft>
              <a:buClr>
                <a:prstClr val="black"/>
              </a:buClr>
              <a:buFont typeface="Wingdings" panose="05000000000000000000" pitchFamily="2" charset="2"/>
              <a:buChar char="Ø"/>
              <a:defRPr/>
            </a:pP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Through HICAS, </a:t>
            </a:r>
            <a:r>
              <a:rPr lang="en-US" altLang="zh-TW" sz="2000" dirty="0">
                <a:solidFill>
                  <a:schemeClr val="accent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communication content with others, conversation highlights, 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and</a:t>
            </a:r>
            <a:r>
              <a:rPr lang="en-US" altLang="zh-TW" sz="2000" dirty="0">
                <a:solidFill>
                  <a:schemeClr val="accent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images 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related to </a:t>
            </a:r>
            <a:r>
              <a:rPr lang="en-US" altLang="zh-TW" sz="2000" dirty="0">
                <a:solidFill>
                  <a:schemeClr val="accent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Hearing Care Center location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can be 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conveniently and visually accessed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. </a:t>
            </a:r>
          </a:p>
        </p:txBody>
      </p:sp>
      <p:grpSp>
        <p:nvGrpSpPr>
          <p:cNvPr id="64" name="组合 63">
            <a:extLst>
              <a:ext uri="{FF2B5EF4-FFF2-40B4-BE49-F238E27FC236}">
                <a16:creationId xmlns:a16="http://schemas.microsoft.com/office/drawing/2014/main" id="{86B6586C-B211-4B58-A356-441EC4343353}"/>
              </a:ext>
            </a:extLst>
          </p:cNvPr>
          <p:cNvGrpSpPr/>
          <p:nvPr/>
        </p:nvGrpSpPr>
        <p:grpSpPr>
          <a:xfrm>
            <a:off x="199694" y="1769831"/>
            <a:ext cx="11792437" cy="116997"/>
            <a:chOff x="-1" y="4561840"/>
            <a:chExt cx="10485124" cy="101600"/>
          </a:xfrm>
          <a:gradFill>
            <a:gsLst>
              <a:gs pos="0">
                <a:srgbClr val="92BFB5"/>
              </a:gs>
              <a:gs pos="100000">
                <a:srgbClr val="52A4AE"/>
              </a:gs>
            </a:gsLst>
          </a:gradFill>
        </p:grpSpPr>
        <p:sp>
          <p:nvSpPr>
            <p:cNvPr id="65" name="矩形 64">
              <a:extLst>
                <a:ext uri="{FF2B5EF4-FFF2-40B4-BE49-F238E27FC236}">
                  <a16:creationId xmlns:a16="http://schemas.microsoft.com/office/drawing/2014/main" id="{9802CCCD-3FC0-41D7-B4E0-208BF4B12D84}"/>
                </a:ext>
              </a:extLst>
            </p:cNvPr>
            <p:cNvSpPr/>
            <p:nvPr/>
          </p:nvSpPr>
          <p:spPr>
            <a:xfrm>
              <a:off x="-1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6" name="矩形 65">
              <a:extLst>
                <a:ext uri="{FF2B5EF4-FFF2-40B4-BE49-F238E27FC236}">
                  <a16:creationId xmlns:a16="http://schemas.microsoft.com/office/drawing/2014/main" id="{3424FAB0-E395-4F07-B847-200C66C70DD1}"/>
                </a:ext>
              </a:extLst>
            </p:cNvPr>
            <p:cNvSpPr/>
            <p:nvPr/>
          </p:nvSpPr>
          <p:spPr>
            <a:xfrm>
              <a:off x="2621280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7" name="矩形 66">
              <a:extLst>
                <a:ext uri="{FF2B5EF4-FFF2-40B4-BE49-F238E27FC236}">
                  <a16:creationId xmlns:a16="http://schemas.microsoft.com/office/drawing/2014/main" id="{B36DC379-FF37-43F7-89F3-430A7F8475BE}"/>
                </a:ext>
              </a:extLst>
            </p:cNvPr>
            <p:cNvSpPr/>
            <p:nvPr/>
          </p:nvSpPr>
          <p:spPr>
            <a:xfrm>
              <a:off x="5242561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8" name="矩形 67">
              <a:extLst>
                <a:ext uri="{FF2B5EF4-FFF2-40B4-BE49-F238E27FC236}">
                  <a16:creationId xmlns:a16="http://schemas.microsoft.com/office/drawing/2014/main" id="{049878A4-0713-4A1B-AD2A-27D9AA7E2B6A}"/>
                </a:ext>
              </a:extLst>
            </p:cNvPr>
            <p:cNvSpPr/>
            <p:nvPr/>
          </p:nvSpPr>
          <p:spPr>
            <a:xfrm>
              <a:off x="7863842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27" name="文本框 26"/>
          <p:cNvSpPr txBox="1"/>
          <p:nvPr/>
        </p:nvSpPr>
        <p:spPr>
          <a:xfrm>
            <a:off x="507059" y="597133"/>
            <a:ext cx="2145139" cy="58477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lvl="0">
              <a:defRPr/>
            </a:pPr>
            <a:r>
              <a:rPr lang="en-US" altLang="zh-CN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Conclusion</a:t>
            </a:r>
            <a:endParaRPr lang="zh-CN" altLang="en-US" sz="3200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2" name="Oval 13">
            <a:extLst>
              <a:ext uri="{FF2B5EF4-FFF2-40B4-BE49-F238E27FC236}">
                <a16:creationId xmlns:a16="http://schemas.microsoft.com/office/drawing/2014/main" id="{52C3A66F-3E27-2019-DC68-5483BEC636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13910" y="5876389"/>
            <a:ext cx="1956179" cy="1963221"/>
          </a:xfrm>
          <a:prstGeom prst="ellipse">
            <a:avLst/>
          </a:prstGeom>
          <a:solidFill>
            <a:srgbClr val="52A4AE"/>
          </a:solidFill>
          <a:ln>
            <a:noFill/>
          </a:ln>
        </p:spPr>
        <p:txBody>
          <a:bodyPr/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400" b="0" i="0" u="none" strike="noStrike" kern="0" cap="none" spc="0" normalizeH="0" baseline="0" noProof="0" dirty="0">
              <a:ln>
                <a:noFill/>
              </a:ln>
              <a:solidFill>
                <a:srgbClr val="5AADC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" name="文字方塊 47">
            <a:extLst>
              <a:ext uri="{FF2B5EF4-FFF2-40B4-BE49-F238E27FC236}">
                <a16:creationId xmlns:a16="http://schemas.microsoft.com/office/drawing/2014/main" id="{5C78FF44-3AC6-7602-7ACA-9CE3BA8E531A}"/>
              </a:ext>
            </a:extLst>
          </p:cNvPr>
          <p:cNvSpPr txBox="1"/>
          <p:nvPr/>
        </p:nvSpPr>
        <p:spPr>
          <a:xfrm>
            <a:off x="11628321" y="6299566"/>
            <a:ext cx="485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endParaRPr lang="zh-TW" alt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148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等腰三角形 21"/>
          <p:cNvSpPr/>
          <p:nvPr/>
        </p:nvSpPr>
        <p:spPr>
          <a:xfrm>
            <a:off x="10881363" y="228730"/>
            <a:ext cx="972984" cy="2397095"/>
          </a:xfrm>
          <a:custGeom>
            <a:avLst/>
            <a:gdLst>
              <a:gd name="connsiteX0" fmla="*/ 0 w 826718"/>
              <a:gd name="connsiteY0" fmla="*/ 851770 h 851770"/>
              <a:gd name="connsiteX1" fmla="*/ 413359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826718"/>
              <a:gd name="connsiteY0" fmla="*/ 851770 h 851770"/>
              <a:gd name="connsiteX1" fmla="*/ 37578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1127342"/>
              <a:gd name="connsiteY0" fmla="*/ 851770 h 851770"/>
              <a:gd name="connsiteX1" fmla="*/ 37578 w 1127342"/>
              <a:gd name="connsiteY1" fmla="*/ 0 h 851770"/>
              <a:gd name="connsiteX2" fmla="*/ 1127342 w 1127342"/>
              <a:gd name="connsiteY2" fmla="*/ 425885 h 851770"/>
              <a:gd name="connsiteX3" fmla="*/ 0 w 1127342"/>
              <a:gd name="connsiteY3" fmla="*/ 851770 h 851770"/>
              <a:gd name="connsiteX0" fmla="*/ 288099 w 1089764"/>
              <a:gd name="connsiteY0" fmla="*/ 801665 h 801665"/>
              <a:gd name="connsiteX1" fmla="*/ 0 w 1089764"/>
              <a:gd name="connsiteY1" fmla="*/ 0 h 801665"/>
              <a:gd name="connsiteX2" fmla="*/ 1089764 w 1089764"/>
              <a:gd name="connsiteY2" fmla="*/ 425885 h 801665"/>
              <a:gd name="connsiteX3" fmla="*/ 288099 w 1089764"/>
              <a:gd name="connsiteY3" fmla="*/ 801665 h 801665"/>
              <a:gd name="connsiteX0" fmla="*/ 75156 w 1089764"/>
              <a:gd name="connsiteY0" fmla="*/ 789139 h 789139"/>
              <a:gd name="connsiteX1" fmla="*/ 0 w 1089764"/>
              <a:gd name="connsiteY1" fmla="*/ 0 h 789139"/>
              <a:gd name="connsiteX2" fmla="*/ 1089764 w 1089764"/>
              <a:gd name="connsiteY2" fmla="*/ 425885 h 789139"/>
              <a:gd name="connsiteX3" fmla="*/ 75156 w 1089764"/>
              <a:gd name="connsiteY3" fmla="*/ 789139 h 789139"/>
              <a:gd name="connsiteX0" fmla="*/ 75156 w 889348"/>
              <a:gd name="connsiteY0" fmla="*/ 789139 h 864296"/>
              <a:gd name="connsiteX1" fmla="*/ 0 w 889348"/>
              <a:gd name="connsiteY1" fmla="*/ 0 h 864296"/>
              <a:gd name="connsiteX2" fmla="*/ 889348 w 889348"/>
              <a:gd name="connsiteY2" fmla="*/ 864296 h 864296"/>
              <a:gd name="connsiteX3" fmla="*/ 75156 w 889348"/>
              <a:gd name="connsiteY3" fmla="*/ 789139 h 864296"/>
              <a:gd name="connsiteX0" fmla="*/ 0 w 814192"/>
              <a:gd name="connsiteY0" fmla="*/ 750503 h 825660"/>
              <a:gd name="connsiteX1" fmla="*/ 588106 w 814192"/>
              <a:gd name="connsiteY1" fmla="*/ 0 h 825660"/>
              <a:gd name="connsiteX2" fmla="*/ 814192 w 814192"/>
              <a:gd name="connsiteY2" fmla="*/ 825660 h 825660"/>
              <a:gd name="connsiteX3" fmla="*/ 0 w 814192"/>
              <a:gd name="connsiteY3" fmla="*/ 750503 h 825660"/>
              <a:gd name="connsiteX0" fmla="*/ 0 w 852829"/>
              <a:gd name="connsiteY0" fmla="*/ 698988 h 825660"/>
              <a:gd name="connsiteX1" fmla="*/ 626743 w 852829"/>
              <a:gd name="connsiteY1" fmla="*/ 0 h 825660"/>
              <a:gd name="connsiteX2" fmla="*/ 852829 w 852829"/>
              <a:gd name="connsiteY2" fmla="*/ 825660 h 825660"/>
              <a:gd name="connsiteX3" fmla="*/ 0 w 852829"/>
              <a:gd name="connsiteY3" fmla="*/ 698988 h 825660"/>
              <a:gd name="connsiteX0" fmla="*/ 0 w 839950"/>
              <a:gd name="connsiteY0" fmla="*/ 698988 h 864297"/>
              <a:gd name="connsiteX1" fmla="*/ 626743 w 839950"/>
              <a:gd name="connsiteY1" fmla="*/ 0 h 864297"/>
              <a:gd name="connsiteX2" fmla="*/ 839950 w 839950"/>
              <a:gd name="connsiteY2" fmla="*/ 864297 h 864297"/>
              <a:gd name="connsiteX3" fmla="*/ 0 w 839950"/>
              <a:gd name="connsiteY3" fmla="*/ 698988 h 864297"/>
              <a:gd name="connsiteX0" fmla="*/ 0 w 988057"/>
              <a:gd name="connsiteY0" fmla="*/ 698988 h 1218466"/>
              <a:gd name="connsiteX1" fmla="*/ 626743 w 988057"/>
              <a:gd name="connsiteY1" fmla="*/ 0 h 1218466"/>
              <a:gd name="connsiteX2" fmla="*/ 988057 w 988057"/>
              <a:gd name="connsiteY2" fmla="*/ 1218466 h 1218466"/>
              <a:gd name="connsiteX3" fmla="*/ 0 w 988057"/>
              <a:gd name="connsiteY3" fmla="*/ 698988 h 1218466"/>
              <a:gd name="connsiteX0" fmla="*/ 0 w 1702129"/>
              <a:gd name="connsiteY0" fmla="*/ 666791 h 1186269"/>
              <a:gd name="connsiteX1" fmla="*/ 1702129 w 1702129"/>
              <a:gd name="connsiteY1" fmla="*/ 0 h 1186269"/>
              <a:gd name="connsiteX2" fmla="*/ 988057 w 1702129"/>
              <a:gd name="connsiteY2" fmla="*/ 1186269 h 1186269"/>
              <a:gd name="connsiteX3" fmla="*/ 0 w 1702129"/>
              <a:gd name="connsiteY3" fmla="*/ 666791 h 1186269"/>
              <a:gd name="connsiteX0" fmla="*/ 0 w 1857239"/>
              <a:gd name="connsiteY0" fmla="*/ 666791 h 1558058"/>
              <a:gd name="connsiteX1" fmla="*/ 1702129 w 1857239"/>
              <a:gd name="connsiteY1" fmla="*/ 0 h 1558058"/>
              <a:gd name="connsiteX2" fmla="*/ 1857239 w 1857239"/>
              <a:gd name="connsiteY2" fmla="*/ 1558058 h 1558058"/>
              <a:gd name="connsiteX3" fmla="*/ 0 w 1857239"/>
              <a:gd name="connsiteY3" fmla="*/ 666791 h 1558058"/>
              <a:gd name="connsiteX0" fmla="*/ 0 w 972984"/>
              <a:gd name="connsiteY0" fmla="*/ 495969 h 1558058"/>
              <a:gd name="connsiteX1" fmla="*/ 817874 w 972984"/>
              <a:gd name="connsiteY1" fmla="*/ 0 h 1558058"/>
              <a:gd name="connsiteX2" fmla="*/ 972984 w 972984"/>
              <a:gd name="connsiteY2" fmla="*/ 1558058 h 1558058"/>
              <a:gd name="connsiteX3" fmla="*/ 0 w 972984"/>
              <a:gd name="connsiteY3" fmla="*/ 495969 h 1558058"/>
              <a:gd name="connsiteX0" fmla="*/ 0 w 972984"/>
              <a:gd name="connsiteY0" fmla="*/ 812492 h 1874581"/>
              <a:gd name="connsiteX1" fmla="*/ 345601 w 972984"/>
              <a:gd name="connsiteY1" fmla="*/ 0 h 1874581"/>
              <a:gd name="connsiteX2" fmla="*/ 972984 w 972984"/>
              <a:gd name="connsiteY2" fmla="*/ 1874581 h 1874581"/>
              <a:gd name="connsiteX3" fmla="*/ 0 w 972984"/>
              <a:gd name="connsiteY3" fmla="*/ 812492 h 1874581"/>
              <a:gd name="connsiteX0" fmla="*/ 0 w 972984"/>
              <a:gd name="connsiteY0" fmla="*/ 1335006 h 2397095"/>
              <a:gd name="connsiteX1" fmla="*/ 54198 w 972984"/>
              <a:gd name="connsiteY1" fmla="*/ 0 h 2397095"/>
              <a:gd name="connsiteX2" fmla="*/ 972984 w 972984"/>
              <a:gd name="connsiteY2" fmla="*/ 2397095 h 2397095"/>
              <a:gd name="connsiteX3" fmla="*/ 0 w 972984"/>
              <a:gd name="connsiteY3" fmla="*/ 1335006 h 2397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72984" h="2397095">
                <a:moveTo>
                  <a:pt x="0" y="1335006"/>
                </a:moveTo>
                <a:lnTo>
                  <a:pt x="54198" y="0"/>
                </a:lnTo>
                <a:lnTo>
                  <a:pt x="972984" y="2397095"/>
                </a:lnTo>
                <a:lnTo>
                  <a:pt x="0" y="1335006"/>
                </a:lnTo>
                <a:close/>
              </a:path>
            </a:pathLst>
          </a:custGeom>
          <a:gradFill>
            <a:gsLst>
              <a:gs pos="54000">
                <a:srgbClr val="52A4AE"/>
              </a:gs>
              <a:gs pos="3000">
                <a:srgbClr val="92BFB5"/>
              </a:gs>
            </a:gsLst>
            <a:lin ang="1200000" scaled="0"/>
          </a:gradFill>
          <a:ln>
            <a:noFill/>
          </a:ln>
          <a:effectLst>
            <a:outerShdw blurRad="1905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1" name="等腰三角形 26"/>
          <p:cNvSpPr/>
          <p:nvPr/>
        </p:nvSpPr>
        <p:spPr>
          <a:xfrm flipV="1">
            <a:off x="10802982" y="11043"/>
            <a:ext cx="1406469" cy="2621062"/>
          </a:xfrm>
          <a:custGeom>
            <a:avLst/>
            <a:gdLst>
              <a:gd name="connsiteX0" fmla="*/ 0 w 1406469"/>
              <a:gd name="connsiteY0" fmla="*/ 3476740 h 3476740"/>
              <a:gd name="connsiteX1" fmla="*/ 1406469 w 1406469"/>
              <a:gd name="connsiteY1" fmla="*/ 0 h 3476740"/>
              <a:gd name="connsiteX2" fmla="*/ 1406469 w 1406469"/>
              <a:gd name="connsiteY2" fmla="*/ 3476740 h 3476740"/>
              <a:gd name="connsiteX3" fmla="*/ 0 w 1406469"/>
              <a:gd name="connsiteY3" fmla="*/ 3476740 h 3476740"/>
              <a:gd name="connsiteX0" fmla="*/ 0 w 1406469"/>
              <a:gd name="connsiteY0" fmla="*/ 3476740 h 3476740"/>
              <a:gd name="connsiteX1" fmla="*/ 1406469 w 1406469"/>
              <a:gd name="connsiteY1" fmla="*/ 0 h 3476740"/>
              <a:gd name="connsiteX2" fmla="*/ 1400412 w 1406469"/>
              <a:gd name="connsiteY2" fmla="*/ 881316 h 3476740"/>
              <a:gd name="connsiteX3" fmla="*/ 1406469 w 1406469"/>
              <a:gd name="connsiteY3" fmla="*/ 3476740 h 3476740"/>
              <a:gd name="connsiteX4" fmla="*/ 0 w 1406469"/>
              <a:gd name="connsiteY4" fmla="*/ 3476740 h 3476740"/>
              <a:gd name="connsiteX0" fmla="*/ 0 w 1406469"/>
              <a:gd name="connsiteY0" fmla="*/ 3476740 h 3476740"/>
              <a:gd name="connsiteX1" fmla="*/ 1058581 w 1406469"/>
              <a:gd name="connsiteY1" fmla="*/ 855678 h 3476740"/>
              <a:gd name="connsiteX2" fmla="*/ 1406469 w 1406469"/>
              <a:gd name="connsiteY2" fmla="*/ 0 h 3476740"/>
              <a:gd name="connsiteX3" fmla="*/ 1400412 w 1406469"/>
              <a:gd name="connsiteY3" fmla="*/ 881316 h 3476740"/>
              <a:gd name="connsiteX4" fmla="*/ 1406469 w 1406469"/>
              <a:gd name="connsiteY4" fmla="*/ 3476740 h 3476740"/>
              <a:gd name="connsiteX5" fmla="*/ 0 w 1406469"/>
              <a:gd name="connsiteY5" fmla="*/ 3476740 h 3476740"/>
              <a:gd name="connsiteX0" fmla="*/ 0 w 1406469"/>
              <a:gd name="connsiteY0" fmla="*/ 2621062 h 2621062"/>
              <a:gd name="connsiteX1" fmla="*/ 1058581 w 1406469"/>
              <a:gd name="connsiteY1" fmla="*/ 0 h 2621062"/>
              <a:gd name="connsiteX2" fmla="*/ 1400412 w 1406469"/>
              <a:gd name="connsiteY2" fmla="*/ 25638 h 2621062"/>
              <a:gd name="connsiteX3" fmla="*/ 1406469 w 1406469"/>
              <a:gd name="connsiteY3" fmla="*/ 2621062 h 2621062"/>
              <a:gd name="connsiteX4" fmla="*/ 0 w 1406469"/>
              <a:gd name="connsiteY4" fmla="*/ 2621062 h 2621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06469" h="2621062">
                <a:moveTo>
                  <a:pt x="0" y="2621062"/>
                </a:moveTo>
                <a:lnTo>
                  <a:pt x="1058581" y="0"/>
                </a:lnTo>
                <a:lnTo>
                  <a:pt x="1400412" y="25638"/>
                </a:lnTo>
                <a:lnTo>
                  <a:pt x="1406469" y="2621062"/>
                </a:lnTo>
                <a:lnTo>
                  <a:pt x="0" y="2621062"/>
                </a:lnTo>
                <a:close/>
              </a:path>
            </a:pathLst>
          </a:custGeom>
          <a:gradFill>
            <a:gsLst>
              <a:gs pos="76000">
                <a:srgbClr val="52A4AE"/>
              </a:gs>
              <a:gs pos="37000">
                <a:srgbClr val="92BFB5"/>
              </a:gs>
            </a:gsLst>
            <a:lin ang="1200000" scaled="0"/>
          </a:gradFill>
          <a:ln>
            <a:noFill/>
          </a:ln>
          <a:effectLst>
            <a:outerShdw blurRad="1905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7E5685AF-2F1A-4C00-A35B-D740EA9D940C}"/>
              </a:ext>
            </a:extLst>
          </p:cNvPr>
          <p:cNvSpPr/>
          <p:nvPr/>
        </p:nvSpPr>
        <p:spPr>
          <a:xfrm>
            <a:off x="196315" y="2064335"/>
            <a:ext cx="6922119" cy="2563973"/>
          </a:xfrm>
          <a:prstGeom prst="rect">
            <a:avLst/>
          </a:prstGeom>
        </p:spPr>
        <p:txBody>
          <a:bodyPr wrap="square" lIns="51435" tIns="25718" rIns="51435" bIns="25718" anchor="ctr" anchorCtr="1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6600" dirty="0">
                <a:ln w="19050">
                  <a:noFill/>
                </a:ln>
                <a:solidFill>
                  <a:srgbClr val="405E62"/>
                </a:solidFill>
                <a:effectLst>
                  <a:outerShdw blurRad="25400" dist="25400" dir="2700000" algn="tl">
                    <a:srgbClr val="000000">
                      <a:alpha val="25000"/>
                    </a:srgbClr>
                  </a:outerShdw>
                </a:effectLst>
                <a:cs typeface="+mn-ea"/>
                <a:sym typeface="+mn-lt"/>
              </a:rPr>
              <a:t>Thank You</a:t>
            </a:r>
          </a:p>
          <a:p>
            <a:pPr>
              <a:lnSpc>
                <a:spcPct val="130000"/>
              </a:lnSpc>
            </a:pPr>
            <a:r>
              <a:rPr lang="en-US" altLang="zh-CN" sz="6600" dirty="0">
                <a:ln w="19050">
                  <a:noFill/>
                </a:ln>
                <a:solidFill>
                  <a:srgbClr val="405E62"/>
                </a:solidFill>
                <a:effectLst>
                  <a:outerShdw blurRad="25400" dist="25400" dir="2700000" algn="tl">
                    <a:srgbClr val="000000">
                      <a:alpha val="25000"/>
                    </a:srgbClr>
                  </a:outerShdw>
                </a:effectLst>
                <a:cs typeface="+mn-ea"/>
                <a:sym typeface="+mn-lt"/>
              </a:rPr>
              <a:t>For Listening</a:t>
            </a:r>
            <a:endParaRPr lang="zh-CN" altLang="en-US" sz="6600" dirty="0">
              <a:ln w="19050">
                <a:noFill/>
              </a:ln>
              <a:solidFill>
                <a:srgbClr val="405E62"/>
              </a:solidFill>
              <a:effectLst>
                <a:outerShdw blurRad="25400" dist="25400" dir="2700000" algn="tl">
                  <a:srgbClr val="000000">
                    <a:alpha val="25000"/>
                  </a:srgbClr>
                </a:outerShdw>
              </a:effectLst>
              <a:cs typeface="+mn-ea"/>
              <a:sym typeface="+mn-lt"/>
            </a:endParaRPr>
          </a:p>
        </p:txBody>
      </p:sp>
      <p:sp>
        <p:nvSpPr>
          <p:cNvPr id="34" name="等腰三角形 21"/>
          <p:cNvSpPr/>
          <p:nvPr/>
        </p:nvSpPr>
        <p:spPr>
          <a:xfrm>
            <a:off x="7778663" y="751561"/>
            <a:ext cx="1089764" cy="789139"/>
          </a:xfrm>
          <a:custGeom>
            <a:avLst/>
            <a:gdLst>
              <a:gd name="connsiteX0" fmla="*/ 0 w 826718"/>
              <a:gd name="connsiteY0" fmla="*/ 851770 h 851770"/>
              <a:gd name="connsiteX1" fmla="*/ 413359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826718"/>
              <a:gd name="connsiteY0" fmla="*/ 851770 h 851770"/>
              <a:gd name="connsiteX1" fmla="*/ 37578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1127342"/>
              <a:gd name="connsiteY0" fmla="*/ 851770 h 851770"/>
              <a:gd name="connsiteX1" fmla="*/ 37578 w 1127342"/>
              <a:gd name="connsiteY1" fmla="*/ 0 h 851770"/>
              <a:gd name="connsiteX2" fmla="*/ 1127342 w 1127342"/>
              <a:gd name="connsiteY2" fmla="*/ 425885 h 851770"/>
              <a:gd name="connsiteX3" fmla="*/ 0 w 1127342"/>
              <a:gd name="connsiteY3" fmla="*/ 851770 h 851770"/>
              <a:gd name="connsiteX0" fmla="*/ 288099 w 1089764"/>
              <a:gd name="connsiteY0" fmla="*/ 801665 h 801665"/>
              <a:gd name="connsiteX1" fmla="*/ 0 w 1089764"/>
              <a:gd name="connsiteY1" fmla="*/ 0 h 801665"/>
              <a:gd name="connsiteX2" fmla="*/ 1089764 w 1089764"/>
              <a:gd name="connsiteY2" fmla="*/ 425885 h 801665"/>
              <a:gd name="connsiteX3" fmla="*/ 288099 w 1089764"/>
              <a:gd name="connsiteY3" fmla="*/ 801665 h 801665"/>
              <a:gd name="connsiteX0" fmla="*/ 75156 w 1089764"/>
              <a:gd name="connsiteY0" fmla="*/ 789139 h 789139"/>
              <a:gd name="connsiteX1" fmla="*/ 0 w 1089764"/>
              <a:gd name="connsiteY1" fmla="*/ 0 h 789139"/>
              <a:gd name="connsiteX2" fmla="*/ 1089764 w 1089764"/>
              <a:gd name="connsiteY2" fmla="*/ 425885 h 789139"/>
              <a:gd name="connsiteX3" fmla="*/ 75156 w 1089764"/>
              <a:gd name="connsiteY3" fmla="*/ 789139 h 7891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89764" h="789139">
                <a:moveTo>
                  <a:pt x="75156" y="789139"/>
                </a:moveTo>
                <a:lnTo>
                  <a:pt x="0" y="0"/>
                </a:lnTo>
                <a:lnTo>
                  <a:pt x="1089764" y="425885"/>
                </a:lnTo>
                <a:lnTo>
                  <a:pt x="75156" y="789139"/>
                </a:lnTo>
                <a:close/>
              </a:path>
            </a:pathLst>
          </a:custGeom>
          <a:gradFill>
            <a:gsLst>
              <a:gs pos="92000">
                <a:srgbClr val="52A4AE"/>
              </a:gs>
              <a:gs pos="3000">
                <a:srgbClr val="92BFB5"/>
              </a:gs>
            </a:gsLst>
            <a:lin ang="0" scaled="0"/>
          </a:gradFill>
          <a:ln>
            <a:noFill/>
          </a:ln>
          <a:effectLst>
            <a:outerShdw blurRad="1905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5" name="等腰三角形 21"/>
          <p:cNvSpPr/>
          <p:nvPr/>
        </p:nvSpPr>
        <p:spPr>
          <a:xfrm>
            <a:off x="7815181" y="1954954"/>
            <a:ext cx="839950" cy="864297"/>
          </a:xfrm>
          <a:custGeom>
            <a:avLst/>
            <a:gdLst>
              <a:gd name="connsiteX0" fmla="*/ 0 w 826718"/>
              <a:gd name="connsiteY0" fmla="*/ 851770 h 851770"/>
              <a:gd name="connsiteX1" fmla="*/ 413359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826718"/>
              <a:gd name="connsiteY0" fmla="*/ 851770 h 851770"/>
              <a:gd name="connsiteX1" fmla="*/ 37578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1127342"/>
              <a:gd name="connsiteY0" fmla="*/ 851770 h 851770"/>
              <a:gd name="connsiteX1" fmla="*/ 37578 w 1127342"/>
              <a:gd name="connsiteY1" fmla="*/ 0 h 851770"/>
              <a:gd name="connsiteX2" fmla="*/ 1127342 w 1127342"/>
              <a:gd name="connsiteY2" fmla="*/ 425885 h 851770"/>
              <a:gd name="connsiteX3" fmla="*/ 0 w 1127342"/>
              <a:gd name="connsiteY3" fmla="*/ 851770 h 851770"/>
              <a:gd name="connsiteX0" fmla="*/ 288099 w 1089764"/>
              <a:gd name="connsiteY0" fmla="*/ 801665 h 801665"/>
              <a:gd name="connsiteX1" fmla="*/ 0 w 1089764"/>
              <a:gd name="connsiteY1" fmla="*/ 0 h 801665"/>
              <a:gd name="connsiteX2" fmla="*/ 1089764 w 1089764"/>
              <a:gd name="connsiteY2" fmla="*/ 425885 h 801665"/>
              <a:gd name="connsiteX3" fmla="*/ 288099 w 1089764"/>
              <a:gd name="connsiteY3" fmla="*/ 801665 h 801665"/>
              <a:gd name="connsiteX0" fmla="*/ 75156 w 1089764"/>
              <a:gd name="connsiteY0" fmla="*/ 789139 h 789139"/>
              <a:gd name="connsiteX1" fmla="*/ 0 w 1089764"/>
              <a:gd name="connsiteY1" fmla="*/ 0 h 789139"/>
              <a:gd name="connsiteX2" fmla="*/ 1089764 w 1089764"/>
              <a:gd name="connsiteY2" fmla="*/ 425885 h 789139"/>
              <a:gd name="connsiteX3" fmla="*/ 75156 w 1089764"/>
              <a:gd name="connsiteY3" fmla="*/ 789139 h 789139"/>
              <a:gd name="connsiteX0" fmla="*/ 75156 w 889348"/>
              <a:gd name="connsiteY0" fmla="*/ 789139 h 864296"/>
              <a:gd name="connsiteX1" fmla="*/ 0 w 889348"/>
              <a:gd name="connsiteY1" fmla="*/ 0 h 864296"/>
              <a:gd name="connsiteX2" fmla="*/ 889348 w 889348"/>
              <a:gd name="connsiteY2" fmla="*/ 864296 h 864296"/>
              <a:gd name="connsiteX3" fmla="*/ 75156 w 889348"/>
              <a:gd name="connsiteY3" fmla="*/ 789139 h 864296"/>
              <a:gd name="connsiteX0" fmla="*/ 0 w 814192"/>
              <a:gd name="connsiteY0" fmla="*/ 750503 h 825660"/>
              <a:gd name="connsiteX1" fmla="*/ 588106 w 814192"/>
              <a:gd name="connsiteY1" fmla="*/ 0 h 825660"/>
              <a:gd name="connsiteX2" fmla="*/ 814192 w 814192"/>
              <a:gd name="connsiteY2" fmla="*/ 825660 h 825660"/>
              <a:gd name="connsiteX3" fmla="*/ 0 w 814192"/>
              <a:gd name="connsiteY3" fmla="*/ 750503 h 825660"/>
              <a:gd name="connsiteX0" fmla="*/ 0 w 852829"/>
              <a:gd name="connsiteY0" fmla="*/ 698988 h 825660"/>
              <a:gd name="connsiteX1" fmla="*/ 626743 w 852829"/>
              <a:gd name="connsiteY1" fmla="*/ 0 h 825660"/>
              <a:gd name="connsiteX2" fmla="*/ 852829 w 852829"/>
              <a:gd name="connsiteY2" fmla="*/ 825660 h 825660"/>
              <a:gd name="connsiteX3" fmla="*/ 0 w 852829"/>
              <a:gd name="connsiteY3" fmla="*/ 698988 h 825660"/>
              <a:gd name="connsiteX0" fmla="*/ 0 w 839950"/>
              <a:gd name="connsiteY0" fmla="*/ 698988 h 864297"/>
              <a:gd name="connsiteX1" fmla="*/ 626743 w 839950"/>
              <a:gd name="connsiteY1" fmla="*/ 0 h 864297"/>
              <a:gd name="connsiteX2" fmla="*/ 839950 w 839950"/>
              <a:gd name="connsiteY2" fmla="*/ 864297 h 864297"/>
              <a:gd name="connsiteX3" fmla="*/ 0 w 839950"/>
              <a:gd name="connsiteY3" fmla="*/ 698988 h 864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9950" h="864297">
                <a:moveTo>
                  <a:pt x="0" y="698988"/>
                </a:moveTo>
                <a:lnTo>
                  <a:pt x="626743" y="0"/>
                </a:lnTo>
                <a:lnTo>
                  <a:pt x="839950" y="864297"/>
                </a:lnTo>
                <a:lnTo>
                  <a:pt x="0" y="698988"/>
                </a:lnTo>
                <a:close/>
              </a:path>
            </a:pathLst>
          </a:custGeom>
          <a:gradFill>
            <a:gsLst>
              <a:gs pos="92000">
                <a:srgbClr val="B6D3B7"/>
              </a:gs>
              <a:gs pos="0">
                <a:srgbClr val="92BFB5"/>
              </a:gs>
            </a:gsLst>
          </a:gradFill>
          <a:ln>
            <a:noFill/>
          </a:ln>
          <a:effectLst>
            <a:outerShdw blurRad="1905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7" name="等腰三角形 21"/>
          <p:cNvSpPr/>
          <p:nvPr/>
        </p:nvSpPr>
        <p:spPr>
          <a:xfrm>
            <a:off x="8764510" y="1124618"/>
            <a:ext cx="1702129" cy="1186269"/>
          </a:xfrm>
          <a:custGeom>
            <a:avLst/>
            <a:gdLst>
              <a:gd name="connsiteX0" fmla="*/ 0 w 826718"/>
              <a:gd name="connsiteY0" fmla="*/ 851770 h 851770"/>
              <a:gd name="connsiteX1" fmla="*/ 413359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826718"/>
              <a:gd name="connsiteY0" fmla="*/ 851770 h 851770"/>
              <a:gd name="connsiteX1" fmla="*/ 37578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1127342"/>
              <a:gd name="connsiteY0" fmla="*/ 851770 h 851770"/>
              <a:gd name="connsiteX1" fmla="*/ 37578 w 1127342"/>
              <a:gd name="connsiteY1" fmla="*/ 0 h 851770"/>
              <a:gd name="connsiteX2" fmla="*/ 1127342 w 1127342"/>
              <a:gd name="connsiteY2" fmla="*/ 425885 h 851770"/>
              <a:gd name="connsiteX3" fmla="*/ 0 w 1127342"/>
              <a:gd name="connsiteY3" fmla="*/ 851770 h 851770"/>
              <a:gd name="connsiteX0" fmla="*/ 288099 w 1089764"/>
              <a:gd name="connsiteY0" fmla="*/ 801665 h 801665"/>
              <a:gd name="connsiteX1" fmla="*/ 0 w 1089764"/>
              <a:gd name="connsiteY1" fmla="*/ 0 h 801665"/>
              <a:gd name="connsiteX2" fmla="*/ 1089764 w 1089764"/>
              <a:gd name="connsiteY2" fmla="*/ 425885 h 801665"/>
              <a:gd name="connsiteX3" fmla="*/ 288099 w 1089764"/>
              <a:gd name="connsiteY3" fmla="*/ 801665 h 801665"/>
              <a:gd name="connsiteX0" fmla="*/ 75156 w 1089764"/>
              <a:gd name="connsiteY0" fmla="*/ 789139 h 789139"/>
              <a:gd name="connsiteX1" fmla="*/ 0 w 1089764"/>
              <a:gd name="connsiteY1" fmla="*/ 0 h 789139"/>
              <a:gd name="connsiteX2" fmla="*/ 1089764 w 1089764"/>
              <a:gd name="connsiteY2" fmla="*/ 425885 h 789139"/>
              <a:gd name="connsiteX3" fmla="*/ 75156 w 1089764"/>
              <a:gd name="connsiteY3" fmla="*/ 789139 h 789139"/>
              <a:gd name="connsiteX0" fmla="*/ 75156 w 889348"/>
              <a:gd name="connsiteY0" fmla="*/ 789139 h 864296"/>
              <a:gd name="connsiteX1" fmla="*/ 0 w 889348"/>
              <a:gd name="connsiteY1" fmla="*/ 0 h 864296"/>
              <a:gd name="connsiteX2" fmla="*/ 889348 w 889348"/>
              <a:gd name="connsiteY2" fmla="*/ 864296 h 864296"/>
              <a:gd name="connsiteX3" fmla="*/ 75156 w 889348"/>
              <a:gd name="connsiteY3" fmla="*/ 789139 h 864296"/>
              <a:gd name="connsiteX0" fmla="*/ 0 w 814192"/>
              <a:gd name="connsiteY0" fmla="*/ 750503 h 825660"/>
              <a:gd name="connsiteX1" fmla="*/ 588106 w 814192"/>
              <a:gd name="connsiteY1" fmla="*/ 0 h 825660"/>
              <a:gd name="connsiteX2" fmla="*/ 814192 w 814192"/>
              <a:gd name="connsiteY2" fmla="*/ 825660 h 825660"/>
              <a:gd name="connsiteX3" fmla="*/ 0 w 814192"/>
              <a:gd name="connsiteY3" fmla="*/ 750503 h 825660"/>
              <a:gd name="connsiteX0" fmla="*/ 0 w 852829"/>
              <a:gd name="connsiteY0" fmla="*/ 698988 h 825660"/>
              <a:gd name="connsiteX1" fmla="*/ 626743 w 852829"/>
              <a:gd name="connsiteY1" fmla="*/ 0 h 825660"/>
              <a:gd name="connsiteX2" fmla="*/ 852829 w 852829"/>
              <a:gd name="connsiteY2" fmla="*/ 825660 h 825660"/>
              <a:gd name="connsiteX3" fmla="*/ 0 w 852829"/>
              <a:gd name="connsiteY3" fmla="*/ 698988 h 825660"/>
              <a:gd name="connsiteX0" fmla="*/ 0 w 839950"/>
              <a:gd name="connsiteY0" fmla="*/ 698988 h 864297"/>
              <a:gd name="connsiteX1" fmla="*/ 626743 w 839950"/>
              <a:gd name="connsiteY1" fmla="*/ 0 h 864297"/>
              <a:gd name="connsiteX2" fmla="*/ 839950 w 839950"/>
              <a:gd name="connsiteY2" fmla="*/ 864297 h 864297"/>
              <a:gd name="connsiteX3" fmla="*/ 0 w 839950"/>
              <a:gd name="connsiteY3" fmla="*/ 698988 h 864297"/>
              <a:gd name="connsiteX0" fmla="*/ 0 w 988057"/>
              <a:gd name="connsiteY0" fmla="*/ 698988 h 1218466"/>
              <a:gd name="connsiteX1" fmla="*/ 626743 w 988057"/>
              <a:gd name="connsiteY1" fmla="*/ 0 h 1218466"/>
              <a:gd name="connsiteX2" fmla="*/ 988057 w 988057"/>
              <a:gd name="connsiteY2" fmla="*/ 1218466 h 1218466"/>
              <a:gd name="connsiteX3" fmla="*/ 0 w 988057"/>
              <a:gd name="connsiteY3" fmla="*/ 698988 h 1218466"/>
              <a:gd name="connsiteX0" fmla="*/ 0 w 1702129"/>
              <a:gd name="connsiteY0" fmla="*/ 666791 h 1186269"/>
              <a:gd name="connsiteX1" fmla="*/ 1702129 w 1702129"/>
              <a:gd name="connsiteY1" fmla="*/ 0 h 1186269"/>
              <a:gd name="connsiteX2" fmla="*/ 988057 w 1702129"/>
              <a:gd name="connsiteY2" fmla="*/ 1186269 h 1186269"/>
              <a:gd name="connsiteX3" fmla="*/ 0 w 1702129"/>
              <a:gd name="connsiteY3" fmla="*/ 666791 h 1186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02129" h="1186269">
                <a:moveTo>
                  <a:pt x="0" y="666791"/>
                </a:moveTo>
                <a:lnTo>
                  <a:pt x="1702129" y="0"/>
                </a:lnTo>
                <a:lnTo>
                  <a:pt x="988057" y="1186269"/>
                </a:lnTo>
                <a:lnTo>
                  <a:pt x="0" y="666791"/>
                </a:lnTo>
                <a:close/>
              </a:path>
            </a:pathLst>
          </a:custGeom>
          <a:gradFill>
            <a:gsLst>
              <a:gs pos="92000">
                <a:srgbClr val="B6D3B7"/>
              </a:gs>
              <a:gs pos="0">
                <a:srgbClr val="92BFB5"/>
              </a:gs>
            </a:gsLst>
          </a:gradFill>
          <a:ln>
            <a:noFill/>
          </a:ln>
          <a:effectLst>
            <a:outerShdw blurRad="1905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8" name="等腰三角形 37"/>
          <p:cNvSpPr/>
          <p:nvPr/>
        </p:nvSpPr>
        <p:spPr>
          <a:xfrm flipV="1">
            <a:off x="11016343" y="-1"/>
            <a:ext cx="1175657" cy="1389601"/>
          </a:xfrm>
          <a:prstGeom prst="triangle">
            <a:avLst>
              <a:gd name="adj" fmla="val 100000"/>
            </a:avLst>
          </a:prstGeom>
          <a:gradFill>
            <a:gsLst>
              <a:gs pos="100000">
                <a:srgbClr val="77B6BF"/>
              </a:gs>
              <a:gs pos="45000">
                <a:srgbClr val="92BFB5"/>
              </a:gs>
            </a:gsLst>
          </a:gradFill>
          <a:ln>
            <a:noFill/>
          </a:ln>
          <a:effectLst>
            <a:outerShdw blurRad="1905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9" name="等腰三角形 21"/>
          <p:cNvSpPr/>
          <p:nvPr/>
        </p:nvSpPr>
        <p:spPr>
          <a:xfrm>
            <a:off x="10048625" y="1541081"/>
            <a:ext cx="1805722" cy="1146139"/>
          </a:xfrm>
          <a:custGeom>
            <a:avLst/>
            <a:gdLst>
              <a:gd name="connsiteX0" fmla="*/ 0 w 826718"/>
              <a:gd name="connsiteY0" fmla="*/ 851770 h 851770"/>
              <a:gd name="connsiteX1" fmla="*/ 413359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826718"/>
              <a:gd name="connsiteY0" fmla="*/ 851770 h 851770"/>
              <a:gd name="connsiteX1" fmla="*/ 37578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1127342"/>
              <a:gd name="connsiteY0" fmla="*/ 851770 h 851770"/>
              <a:gd name="connsiteX1" fmla="*/ 37578 w 1127342"/>
              <a:gd name="connsiteY1" fmla="*/ 0 h 851770"/>
              <a:gd name="connsiteX2" fmla="*/ 1127342 w 1127342"/>
              <a:gd name="connsiteY2" fmla="*/ 425885 h 851770"/>
              <a:gd name="connsiteX3" fmla="*/ 0 w 1127342"/>
              <a:gd name="connsiteY3" fmla="*/ 851770 h 851770"/>
              <a:gd name="connsiteX0" fmla="*/ 288099 w 1089764"/>
              <a:gd name="connsiteY0" fmla="*/ 801665 h 801665"/>
              <a:gd name="connsiteX1" fmla="*/ 0 w 1089764"/>
              <a:gd name="connsiteY1" fmla="*/ 0 h 801665"/>
              <a:gd name="connsiteX2" fmla="*/ 1089764 w 1089764"/>
              <a:gd name="connsiteY2" fmla="*/ 425885 h 801665"/>
              <a:gd name="connsiteX3" fmla="*/ 288099 w 1089764"/>
              <a:gd name="connsiteY3" fmla="*/ 801665 h 801665"/>
              <a:gd name="connsiteX0" fmla="*/ 75156 w 1089764"/>
              <a:gd name="connsiteY0" fmla="*/ 789139 h 789139"/>
              <a:gd name="connsiteX1" fmla="*/ 0 w 1089764"/>
              <a:gd name="connsiteY1" fmla="*/ 0 h 789139"/>
              <a:gd name="connsiteX2" fmla="*/ 1089764 w 1089764"/>
              <a:gd name="connsiteY2" fmla="*/ 425885 h 789139"/>
              <a:gd name="connsiteX3" fmla="*/ 75156 w 1089764"/>
              <a:gd name="connsiteY3" fmla="*/ 789139 h 789139"/>
              <a:gd name="connsiteX0" fmla="*/ 75156 w 889348"/>
              <a:gd name="connsiteY0" fmla="*/ 789139 h 864296"/>
              <a:gd name="connsiteX1" fmla="*/ 0 w 889348"/>
              <a:gd name="connsiteY1" fmla="*/ 0 h 864296"/>
              <a:gd name="connsiteX2" fmla="*/ 889348 w 889348"/>
              <a:gd name="connsiteY2" fmla="*/ 864296 h 864296"/>
              <a:gd name="connsiteX3" fmla="*/ 75156 w 889348"/>
              <a:gd name="connsiteY3" fmla="*/ 789139 h 864296"/>
              <a:gd name="connsiteX0" fmla="*/ 0 w 814192"/>
              <a:gd name="connsiteY0" fmla="*/ 750503 h 825660"/>
              <a:gd name="connsiteX1" fmla="*/ 588106 w 814192"/>
              <a:gd name="connsiteY1" fmla="*/ 0 h 825660"/>
              <a:gd name="connsiteX2" fmla="*/ 814192 w 814192"/>
              <a:gd name="connsiteY2" fmla="*/ 825660 h 825660"/>
              <a:gd name="connsiteX3" fmla="*/ 0 w 814192"/>
              <a:gd name="connsiteY3" fmla="*/ 750503 h 825660"/>
              <a:gd name="connsiteX0" fmla="*/ 0 w 852829"/>
              <a:gd name="connsiteY0" fmla="*/ 698988 h 825660"/>
              <a:gd name="connsiteX1" fmla="*/ 626743 w 852829"/>
              <a:gd name="connsiteY1" fmla="*/ 0 h 825660"/>
              <a:gd name="connsiteX2" fmla="*/ 852829 w 852829"/>
              <a:gd name="connsiteY2" fmla="*/ 825660 h 825660"/>
              <a:gd name="connsiteX3" fmla="*/ 0 w 852829"/>
              <a:gd name="connsiteY3" fmla="*/ 698988 h 825660"/>
              <a:gd name="connsiteX0" fmla="*/ 0 w 839950"/>
              <a:gd name="connsiteY0" fmla="*/ 698988 h 864297"/>
              <a:gd name="connsiteX1" fmla="*/ 626743 w 839950"/>
              <a:gd name="connsiteY1" fmla="*/ 0 h 864297"/>
              <a:gd name="connsiteX2" fmla="*/ 839950 w 839950"/>
              <a:gd name="connsiteY2" fmla="*/ 864297 h 864297"/>
              <a:gd name="connsiteX3" fmla="*/ 0 w 839950"/>
              <a:gd name="connsiteY3" fmla="*/ 698988 h 864297"/>
              <a:gd name="connsiteX0" fmla="*/ 0 w 1729229"/>
              <a:gd name="connsiteY0" fmla="*/ 698988 h 698988"/>
              <a:gd name="connsiteX1" fmla="*/ 626743 w 1729229"/>
              <a:gd name="connsiteY1" fmla="*/ 0 h 698988"/>
              <a:gd name="connsiteX2" fmla="*/ 1729229 w 1729229"/>
              <a:gd name="connsiteY2" fmla="*/ 623136 h 698988"/>
              <a:gd name="connsiteX3" fmla="*/ 0 w 1729229"/>
              <a:gd name="connsiteY3" fmla="*/ 698988 h 698988"/>
              <a:gd name="connsiteX0" fmla="*/ 0 w 1729229"/>
              <a:gd name="connsiteY0" fmla="*/ 1146139 h 1146139"/>
              <a:gd name="connsiteX1" fmla="*/ 817662 w 1729229"/>
              <a:gd name="connsiteY1" fmla="*/ 0 h 1146139"/>
              <a:gd name="connsiteX2" fmla="*/ 1729229 w 1729229"/>
              <a:gd name="connsiteY2" fmla="*/ 1070287 h 1146139"/>
              <a:gd name="connsiteX3" fmla="*/ 0 w 1729229"/>
              <a:gd name="connsiteY3" fmla="*/ 1146139 h 11461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9229" h="1146139">
                <a:moveTo>
                  <a:pt x="0" y="1146139"/>
                </a:moveTo>
                <a:lnTo>
                  <a:pt x="817662" y="0"/>
                </a:lnTo>
                <a:lnTo>
                  <a:pt x="1729229" y="1070287"/>
                </a:lnTo>
                <a:lnTo>
                  <a:pt x="0" y="1146139"/>
                </a:lnTo>
                <a:close/>
              </a:path>
            </a:pathLst>
          </a:custGeom>
          <a:gradFill>
            <a:gsLst>
              <a:gs pos="89000">
                <a:srgbClr val="52A4AE"/>
              </a:gs>
              <a:gs pos="3000">
                <a:srgbClr val="92BFB5"/>
              </a:gs>
            </a:gsLst>
            <a:lin ang="1800000" scaled="0"/>
          </a:gradFill>
          <a:ln>
            <a:noFill/>
          </a:ln>
          <a:effectLst>
            <a:outerShdw blurRad="1905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0" name="等腰三角形 21"/>
          <p:cNvSpPr/>
          <p:nvPr/>
        </p:nvSpPr>
        <p:spPr>
          <a:xfrm>
            <a:off x="9269857" y="4320327"/>
            <a:ext cx="464169" cy="601250"/>
          </a:xfrm>
          <a:custGeom>
            <a:avLst/>
            <a:gdLst>
              <a:gd name="connsiteX0" fmla="*/ 0 w 826718"/>
              <a:gd name="connsiteY0" fmla="*/ 851770 h 851770"/>
              <a:gd name="connsiteX1" fmla="*/ 413359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826718"/>
              <a:gd name="connsiteY0" fmla="*/ 851770 h 851770"/>
              <a:gd name="connsiteX1" fmla="*/ 37578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1127342"/>
              <a:gd name="connsiteY0" fmla="*/ 851770 h 851770"/>
              <a:gd name="connsiteX1" fmla="*/ 37578 w 1127342"/>
              <a:gd name="connsiteY1" fmla="*/ 0 h 851770"/>
              <a:gd name="connsiteX2" fmla="*/ 1127342 w 1127342"/>
              <a:gd name="connsiteY2" fmla="*/ 425885 h 851770"/>
              <a:gd name="connsiteX3" fmla="*/ 0 w 1127342"/>
              <a:gd name="connsiteY3" fmla="*/ 851770 h 851770"/>
              <a:gd name="connsiteX0" fmla="*/ 288099 w 1089764"/>
              <a:gd name="connsiteY0" fmla="*/ 801665 h 801665"/>
              <a:gd name="connsiteX1" fmla="*/ 0 w 1089764"/>
              <a:gd name="connsiteY1" fmla="*/ 0 h 801665"/>
              <a:gd name="connsiteX2" fmla="*/ 1089764 w 1089764"/>
              <a:gd name="connsiteY2" fmla="*/ 425885 h 801665"/>
              <a:gd name="connsiteX3" fmla="*/ 288099 w 1089764"/>
              <a:gd name="connsiteY3" fmla="*/ 801665 h 801665"/>
              <a:gd name="connsiteX0" fmla="*/ 75156 w 1089764"/>
              <a:gd name="connsiteY0" fmla="*/ 789139 h 789139"/>
              <a:gd name="connsiteX1" fmla="*/ 0 w 1089764"/>
              <a:gd name="connsiteY1" fmla="*/ 0 h 789139"/>
              <a:gd name="connsiteX2" fmla="*/ 1089764 w 1089764"/>
              <a:gd name="connsiteY2" fmla="*/ 425885 h 789139"/>
              <a:gd name="connsiteX3" fmla="*/ 75156 w 1089764"/>
              <a:gd name="connsiteY3" fmla="*/ 789139 h 789139"/>
              <a:gd name="connsiteX0" fmla="*/ 75156 w 889348"/>
              <a:gd name="connsiteY0" fmla="*/ 789139 h 864296"/>
              <a:gd name="connsiteX1" fmla="*/ 0 w 889348"/>
              <a:gd name="connsiteY1" fmla="*/ 0 h 864296"/>
              <a:gd name="connsiteX2" fmla="*/ 889348 w 889348"/>
              <a:gd name="connsiteY2" fmla="*/ 864296 h 864296"/>
              <a:gd name="connsiteX3" fmla="*/ 75156 w 889348"/>
              <a:gd name="connsiteY3" fmla="*/ 789139 h 864296"/>
              <a:gd name="connsiteX0" fmla="*/ 0 w 814192"/>
              <a:gd name="connsiteY0" fmla="*/ 750503 h 825660"/>
              <a:gd name="connsiteX1" fmla="*/ 588106 w 814192"/>
              <a:gd name="connsiteY1" fmla="*/ 0 h 825660"/>
              <a:gd name="connsiteX2" fmla="*/ 814192 w 814192"/>
              <a:gd name="connsiteY2" fmla="*/ 825660 h 825660"/>
              <a:gd name="connsiteX3" fmla="*/ 0 w 814192"/>
              <a:gd name="connsiteY3" fmla="*/ 750503 h 825660"/>
              <a:gd name="connsiteX0" fmla="*/ 0 w 852829"/>
              <a:gd name="connsiteY0" fmla="*/ 698988 h 825660"/>
              <a:gd name="connsiteX1" fmla="*/ 626743 w 852829"/>
              <a:gd name="connsiteY1" fmla="*/ 0 h 825660"/>
              <a:gd name="connsiteX2" fmla="*/ 852829 w 852829"/>
              <a:gd name="connsiteY2" fmla="*/ 825660 h 825660"/>
              <a:gd name="connsiteX3" fmla="*/ 0 w 852829"/>
              <a:gd name="connsiteY3" fmla="*/ 698988 h 825660"/>
              <a:gd name="connsiteX0" fmla="*/ 0 w 839950"/>
              <a:gd name="connsiteY0" fmla="*/ 698988 h 864297"/>
              <a:gd name="connsiteX1" fmla="*/ 626743 w 839950"/>
              <a:gd name="connsiteY1" fmla="*/ 0 h 864297"/>
              <a:gd name="connsiteX2" fmla="*/ 839950 w 839950"/>
              <a:gd name="connsiteY2" fmla="*/ 864297 h 864297"/>
              <a:gd name="connsiteX3" fmla="*/ 0 w 839950"/>
              <a:gd name="connsiteY3" fmla="*/ 698988 h 864297"/>
              <a:gd name="connsiteX0" fmla="*/ 0 w 839950"/>
              <a:gd name="connsiteY0" fmla="*/ 536149 h 701458"/>
              <a:gd name="connsiteX1" fmla="*/ 326118 w 839950"/>
              <a:gd name="connsiteY1" fmla="*/ 0 h 701458"/>
              <a:gd name="connsiteX2" fmla="*/ 839950 w 839950"/>
              <a:gd name="connsiteY2" fmla="*/ 701458 h 701458"/>
              <a:gd name="connsiteX3" fmla="*/ 0 w 839950"/>
              <a:gd name="connsiteY3" fmla="*/ 536149 h 701458"/>
              <a:gd name="connsiteX0" fmla="*/ 0 w 464169"/>
              <a:gd name="connsiteY0" fmla="*/ 536149 h 601250"/>
              <a:gd name="connsiteX1" fmla="*/ 326118 w 464169"/>
              <a:gd name="connsiteY1" fmla="*/ 0 h 601250"/>
              <a:gd name="connsiteX2" fmla="*/ 464169 w 464169"/>
              <a:gd name="connsiteY2" fmla="*/ 601250 h 601250"/>
              <a:gd name="connsiteX3" fmla="*/ 0 w 464169"/>
              <a:gd name="connsiteY3" fmla="*/ 536149 h 601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4169" h="601250">
                <a:moveTo>
                  <a:pt x="0" y="536149"/>
                </a:moveTo>
                <a:lnTo>
                  <a:pt x="326118" y="0"/>
                </a:lnTo>
                <a:lnTo>
                  <a:pt x="464169" y="601250"/>
                </a:lnTo>
                <a:lnTo>
                  <a:pt x="0" y="536149"/>
                </a:lnTo>
                <a:close/>
              </a:path>
            </a:pathLst>
          </a:custGeom>
          <a:gradFill>
            <a:gsLst>
              <a:gs pos="92000">
                <a:srgbClr val="52A4AE"/>
              </a:gs>
              <a:gs pos="0">
                <a:srgbClr val="92BFB5"/>
              </a:gs>
            </a:gsLst>
            <a:lin ang="0" scaled="0"/>
          </a:gradFill>
          <a:ln>
            <a:noFill/>
          </a:ln>
          <a:effectLst>
            <a:outerShdw blurRad="1905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3" name="等腰三角形 21"/>
          <p:cNvSpPr/>
          <p:nvPr/>
        </p:nvSpPr>
        <p:spPr>
          <a:xfrm>
            <a:off x="757402" y="6106635"/>
            <a:ext cx="478741" cy="441356"/>
          </a:xfrm>
          <a:custGeom>
            <a:avLst/>
            <a:gdLst>
              <a:gd name="connsiteX0" fmla="*/ 0 w 826718"/>
              <a:gd name="connsiteY0" fmla="*/ 851770 h 851770"/>
              <a:gd name="connsiteX1" fmla="*/ 413359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826718"/>
              <a:gd name="connsiteY0" fmla="*/ 851770 h 851770"/>
              <a:gd name="connsiteX1" fmla="*/ 37578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1127342"/>
              <a:gd name="connsiteY0" fmla="*/ 851770 h 851770"/>
              <a:gd name="connsiteX1" fmla="*/ 37578 w 1127342"/>
              <a:gd name="connsiteY1" fmla="*/ 0 h 851770"/>
              <a:gd name="connsiteX2" fmla="*/ 1127342 w 1127342"/>
              <a:gd name="connsiteY2" fmla="*/ 425885 h 851770"/>
              <a:gd name="connsiteX3" fmla="*/ 0 w 1127342"/>
              <a:gd name="connsiteY3" fmla="*/ 851770 h 851770"/>
              <a:gd name="connsiteX0" fmla="*/ 288099 w 1089764"/>
              <a:gd name="connsiteY0" fmla="*/ 801665 h 801665"/>
              <a:gd name="connsiteX1" fmla="*/ 0 w 1089764"/>
              <a:gd name="connsiteY1" fmla="*/ 0 h 801665"/>
              <a:gd name="connsiteX2" fmla="*/ 1089764 w 1089764"/>
              <a:gd name="connsiteY2" fmla="*/ 425885 h 801665"/>
              <a:gd name="connsiteX3" fmla="*/ 288099 w 1089764"/>
              <a:gd name="connsiteY3" fmla="*/ 801665 h 801665"/>
              <a:gd name="connsiteX0" fmla="*/ 75156 w 1089764"/>
              <a:gd name="connsiteY0" fmla="*/ 789139 h 789139"/>
              <a:gd name="connsiteX1" fmla="*/ 0 w 1089764"/>
              <a:gd name="connsiteY1" fmla="*/ 0 h 789139"/>
              <a:gd name="connsiteX2" fmla="*/ 1089764 w 1089764"/>
              <a:gd name="connsiteY2" fmla="*/ 425885 h 789139"/>
              <a:gd name="connsiteX3" fmla="*/ 75156 w 1089764"/>
              <a:gd name="connsiteY3" fmla="*/ 789139 h 789139"/>
              <a:gd name="connsiteX0" fmla="*/ 75156 w 889348"/>
              <a:gd name="connsiteY0" fmla="*/ 789139 h 864296"/>
              <a:gd name="connsiteX1" fmla="*/ 0 w 889348"/>
              <a:gd name="connsiteY1" fmla="*/ 0 h 864296"/>
              <a:gd name="connsiteX2" fmla="*/ 889348 w 889348"/>
              <a:gd name="connsiteY2" fmla="*/ 864296 h 864296"/>
              <a:gd name="connsiteX3" fmla="*/ 75156 w 889348"/>
              <a:gd name="connsiteY3" fmla="*/ 789139 h 864296"/>
              <a:gd name="connsiteX0" fmla="*/ 0 w 814192"/>
              <a:gd name="connsiteY0" fmla="*/ 750503 h 825660"/>
              <a:gd name="connsiteX1" fmla="*/ 588106 w 814192"/>
              <a:gd name="connsiteY1" fmla="*/ 0 h 825660"/>
              <a:gd name="connsiteX2" fmla="*/ 814192 w 814192"/>
              <a:gd name="connsiteY2" fmla="*/ 825660 h 825660"/>
              <a:gd name="connsiteX3" fmla="*/ 0 w 814192"/>
              <a:gd name="connsiteY3" fmla="*/ 750503 h 825660"/>
              <a:gd name="connsiteX0" fmla="*/ 0 w 852829"/>
              <a:gd name="connsiteY0" fmla="*/ 698988 h 825660"/>
              <a:gd name="connsiteX1" fmla="*/ 626743 w 852829"/>
              <a:gd name="connsiteY1" fmla="*/ 0 h 825660"/>
              <a:gd name="connsiteX2" fmla="*/ 852829 w 852829"/>
              <a:gd name="connsiteY2" fmla="*/ 825660 h 825660"/>
              <a:gd name="connsiteX3" fmla="*/ 0 w 852829"/>
              <a:gd name="connsiteY3" fmla="*/ 698988 h 825660"/>
              <a:gd name="connsiteX0" fmla="*/ 0 w 839950"/>
              <a:gd name="connsiteY0" fmla="*/ 698988 h 864297"/>
              <a:gd name="connsiteX1" fmla="*/ 626743 w 839950"/>
              <a:gd name="connsiteY1" fmla="*/ 0 h 864297"/>
              <a:gd name="connsiteX2" fmla="*/ 839950 w 839950"/>
              <a:gd name="connsiteY2" fmla="*/ 864297 h 864297"/>
              <a:gd name="connsiteX3" fmla="*/ 0 w 839950"/>
              <a:gd name="connsiteY3" fmla="*/ 698988 h 864297"/>
              <a:gd name="connsiteX0" fmla="*/ 0 w 839950"/>
              <a:gd name="connsiteY0" fmla="*/ 536149 h 701458"/>
              <a:gd name="connsiteX1" fmla="*/ 326118 w 839950"/>
              <a:gd name="connsiteY1" fmla="*/ 0 h 701458"/>
              <a:gd name="connsiteX2" fmla="*/ 839950 w 839950"/>
              <a:gd name="connsiteY2" fmla="*/ 701458 h 701458"/>
              <a:gd name="connsiteX3" fmla="*/ 0 w 839950"/>
              <a:gd name="connsiteY3" fmla="*/ 536149 h 701458"/>
              <a:gd name="connsiteX0" fmla="*/ 0 w 464169"/>
              <a:gd name="connsiteY0" fmla="*/ 536149 h 601250"/>
              <a:gd name="connsiteX1" fmla="*/ 326118 w 464169"/>
              <a:gd name="connsiteY1" fmla="*/ 0 h 601250"/>
              <a:gd name="connsiteX2" fmla="*/ 464169 w 464169"/>
              <a:gd name="connsiteY2" fmla="*/ 601250 h 601250"/>
              <a:gd name="connsiteX3" fmla="*/ 0 w 464169"/>
              <a:gd name="connsiteY3" fmla="*/ 536149 h 601250"/>
              <a:gd name="connsiteX0" fmla="*/ 0 w 464169"/>
              <a:gd name="connsiteY0" fmla="*/ 310681 h 375782"/>
              <a:gd name="connsiteX1" fmla="*/ 213384 w 464169"/>
              <a:gd name="connsiteY1" fmla="*/ 0 h 375782"/>
              <a:gd name="connsiteX2" fmla="*/ 464169 w 464169"/>
              <a:gd name="connsiteY2" fmla="*/ 375782 h 375782"/>
              <a:gd name="connsiteX3" fmla="*/ 0 w 464169"/>
              <a:gd name="connsiteY3" fmla="*/ 310681 h 375782"/>
              <a:gd name="connsiteX0" fmla="*/ 0 w 464169"/>
              <a:gd name="connsiteY0" fmla="*/ 307038 h 372139"/>
              <a:gd name="connsiteX1" fmla="*/ 184240 w 464169"/>
              <a:gd name="connsiteY1" fmla="*/ 0 h 372139"/>
              <a:gd name="connsiteX2" fmla="*/ 464169 w 464169"/>
              <a:gd name="connsiteY2" fmla="*/ 372139 h 372139"/>
              <a:gd name="connsiteX3" fmla="*/ 0 w 464169"/>
              <a:gd name="connsiteY3" fmla="*/ 307038 h 372139"/>
              <a:gd name="connsiteX0" fmla="*/ 0 w 478741"/>
              <a:gd name="connsiteY0" fmla="*/ 307038 h 441356"/>
              <a:gd name="connsiteX1" fmla="*/ 184240 w 478741"/>
              <a:gd name="connsiteY1" fmla="*/ 0 h 441356"/>
              <a:gd name="connsiteX2" fmla="*/ 478741 w 478741"/>
              <a:gd name="connsiteY2" fmla="*/ 441356 h 441356"/>
              <a:gd name="connsiteX3" fmla="*/ 0 w 478741"/>
              <a:gd name="connsiteY3" fmla="*/ 307038 h 441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8741" h="441356">
                <a:moveTo>
                  <a:pt x="0" y="307038"/>
                </a:moveTo>
                <a:lnTo>
                  <a:pt x="184240" y="0"/>
                </a:lnTo>
                <a:lnTo>
                  <a:pt x="478741" y="441356"/>
                </a:lnTo>
                <a:lnTo>
                  <a:pt x="0" y="307038"/>
                </a:lnTo>
                <a:close/>
              </a:path>
            </a:pathLst>
          </a:custGeom>
          <a:gradFill>
            <a:gsLst>
              <a:gs pos="92000">
                <a:srgbClr val="B6D3B7"/>
              </a:gs>
              <a:gs pos="0">
                <a:srgbClr val="92BFB5"/>
              </a:gs>
            </a:gsLst>
          </a:gradFill>
          <a:ln>
            <a:noFill/>
          </a:ln>
          <a:effectLst>
            <a:outerShdw blurRad="1905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4" name="等腰三角形 21"/>
          <p:cNvSpPr/>
          <p:nvPr/>
        </p:nvSpPr>
        <p:spPr>
          <a:xfrm>
            <a:off x="1341873" y="5422432"/>
            <a:ext cx="191526" cy="160844"/>
          </a:xfrm>
          <a:custGeom>
            <a:avLst/>
            <a:gdLst>
              <a:gd name="connsiteX0" fmla="*/ 0 w 826718"/>
              <a:gd name="connsiteY0" fmla="*/ 851770 h 851770"/>
              <a:gd name="connsiteX1" fmla="*/ 413359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826718"/>
              <a:gd name="connsiteY0" fmla="*/ 851770 h 851770"/>
              <a:gd name="connsiteX1" fmla="*/ 37578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1127342"/>
              <a:gd name="connsiteY0" fmla="*/ 851770 h 851770"/>
              <a:gd name="connsiteX1" fmla="*/ 37578 w 1127342"/>
              <a:gd name="connsiteY1" fmla="*/ 0 h 851770"/>
              <a:gd name="connsiteX2" fmla="*/ 1127342 w 1127342"/>
              <a:gd name="connsiteY2" fmla="*/ 425885 h 851770"/>
              <a:gd name="connsiteX3" fmla="*/ 0 w 1127342"/>
              <a:gd name="connsiteY3" fmla="*/ 851770 h 851770"/>
              <a:gd name="connsiteX0" fmla="*/ 288099 w 1089764"/>
              <a:gd name="connsiteY0" fmla="*/ 801665 h 801665"/>
              <a:gd name="connsiteX1" fmla="*/ 0 w 1089764"/>
              <a:gd name="connsiteY1" fmla="*/ 0 h 801665"/>
              <a:gd name="connsiteX2" fmla="*/ 1089764 w 1089764"/>
              <a:gd name="connsiteY2" fmla="*/ 425885 h 801665"/>
              <a:gd name="connsiteX3" fmla="*/ 288099 w 1089764"/>
              <a:gd name="connsiteY3" fmla="*/ 801665 h 801665"/>
              <a:gd name="connsiteX0" fmla="*/ 75156 w 1089764"/>
              <a:gd name="connsiteY0" fmla="*/ 789139 h 789139"/>
              <a:gd name="connsiteX1" fmla="*/ 0 w 1089764"/>
              <a:gd name="connsiteY1" fmla="*/ 0 h 789139"/>
              <a:gd name="connsiteX2" fmla="*/ 1089764 w 1089764"/>
              <a:gd name="connsiteY2" fmla="*/ 425885 h 789139"/>
              <a:gd name="connsiteX3" fmla="*/ 75156 w 1089764"/>
              <a:gd name="connsiteY3" fmla="*/ 789139 h 789139"/>
              <a:gd name="connsiteX0" fmla="*/ 75156 w 889348"/>
              <a:gd name="connsiteY0" fmla="*/ 789139 h 864296"/>
              <a:gd name="connsiteX1" fmla="*/ 0 w 889348"/>
              <a:gd name="connsiteY1" fmla="*/ 0 h 864296"/>
              <a:gd name="connsiteX2" fmla="*/ 889348 w 889348"/>
              <a:gd name="connsiteY2" fmla="*/ 864296 h 864296"/>
              <a:gd name="connsiteX3" fmla="*/ 75156 w 889348"/>
              <a:gd name="connsiteY3" fmla="*/ 789139 h 864296"/>
              <a:gd name="connsiteX0" fmla="*/ 0 w 814192"/>
              <a:gd name="connsiteY0" fmla="*/ 750503 h 825660"/>
              <a:gd name="connsiteX1" fmla="*/ 588106 w 814192"/>
              <a:gd name="connsiteY1" fmla="*/ 0 h 825660"/>
              <a:gd name="connsiteX2" fmla="*/ 814192 w 814192"/>
              <a:gd name="connsiteY2" fmla="*/ 825660 h 825660"/>
              <a:gd name="connsiteX3" fmla="*/ 0 w 814192"/>
              <a:gd name="connsiteY3" fmla="*/ 750503 h 825660"/>
              <a:gd name="connsiteX0" fmla="*/ 0 w 852829"/>
              <a:gd name="connsiteY0" fmla="*/ 698988 h 825660"/>
              <a:gd name="connsiteX1" fmla="*/ 626743 w 852829"/>
              <a:gd name="connsiteY1" fmla="*/ 0 h 825660"/>
              <a:gd name="connsiteX2" fmla="*/ 852829 w 852829"/>
              <a:gd name="connsiteY2" fmla="*/ 825660 h 825660"/>
              <a:gd name="connsiteX3" fmla="*/ 0 w 852829"/>
              <a:gd name="connsiteY3" fmla="*/ 698988 h 825660"/>
              <a:gd name="connsiteX0" fmla="*/ 0 w 839950"/>
              <a:gd name="connsiteY0" fmla="*/ 698988 h 864297"/>
              <a:gd name="connsiteX1" fmla="*/ 626743 w 839950"/>
              <a:gd name="connsiteY1" fmla="*/ 0 h 864297"/>
              <a:gd name="connsiteX2" fmla="*/ 839950 w 839950"/>
              <a:gd name="connsiteY2" fmla="*/ 864297 h 864297"/>
              <a:gd name="connsiteX3" fmla="*/ 0 w 839950"/>
              <a:gd name="connsiteY3" fmla="*/ 698988 h 864297"/>
              <a:gd name="connsiteX0" fmla="*/ 0 w 839950"/>
              <a:gd name="connsiteY0" fmla="*/ 536149 h 701458"/>
              <a:gd name="connsiteX1" fmla="*/ 326118 w 839950"/>
              <a:gd name="connsiteY1" fmla="*/ 0 h 701458"/>
              <a:gd name="connsiteX2" fmla="*/ 839950 w 839950"/>
              <a:gd name="connsiteY2" fmla="*/ 701458 h 701458"/>
              <a:gd name="connsiteX3" fmla="*/ 0 w 839950"/>
              <a:gd name="connsiteY3" fmla="*/ 536149 h 701458"/>
              <a:gd name="connsiteX0" fmla="*/ 0 w 464169"/>
              <a:gd name="connsiteY0" fmla="*/ 536149 h 601250"/>
              <a:gd name="connsiteX1" fmla="*/ 326118 w 464169"/>
              <a:gd name="connsiteY1" fmla="*/ 0 h 601250"/>
              <a:gd name="connsiteX2" fmla="*/ 464169 w 464169"/>
              <a:gd name="connsiteY2" fmla="*/ 601250 h 601250"/>
              <a:gd name="connsiteX3" fmla="*/ 0 w 464169"/>
              <a:gd name="connsiteY3" fmla="*/ 536149 h 601250"/>
              <a:gd name="connsiteX0" fmla="*/ 0 w 464169"/>
              <a:gd name="connsiteY0" fmla="*/ 310681 h 375782"/>
              <a:gd name="connsiteX1" fmla="*/ 213384 w 464169"/>
              <a:gd name="connsiteY1" fmla="*/ 0 h 375782"/>
              <a:gd name="connsiteX2" fmla="*/ 464169 w 464169"/>
              <a:gd name="connsiteY2" fmla="*/ 375782 h 375782"/>
              <a:gd name="connsiteX3" fmla="*/ 0 w 464169"/>
              <a:gd name="connsiteY3" fmla="*/ 310681 h 375782"/>
              <a:gd name="connsiteX0" fmla="*/ 0 w 464169"/>
              <a:gd name="connsiteY0" fmla="*/ 307038 h 372139"/>
              <a:gd name="connsiteX1" fmla="*/ 184240 w 464169"/>
              <a:gd name="connsiteY1" fmla="*/ 0 h 372139"/>
              <a:gd name="connsiteX2" fmla="*/ 464169 w 464169"/>
              <a:gd name="connsiteY2" fmla="*/ 372139 h 372139"/>
              <a:gd name="connsiteX3" fmla="*/ 0 w 464169"/>
              <a:gd name="connsiteY3" fmla="*/ 307038 h 372139"/>
              <a:gd name="connsiteX0" fmla="*/ 0 w 478741"/>
              <a:gd name="connsiteY0" fmla="*/ 307038 h 441356"/>
              <a:gd name="connsiteX1" fmla="*/ 184240 w 478741"/>
              <a:gd name="connsiteY1" fmla="*/ 0 h 441356"/>
              <a:gd name="connsiteX2" fmla="*/ 478741 w 478741"/>
              <a:gd name="connsiteY2" fmla="*/ 441356 h 441356"/>
              <a:gd name="connsiteX3" fmla="*/ 0 w 478741"/>
              <a:gd name="connsiteY3" fmla="*/ 307038 h 441356"/>
              <a:gd name="connsiteX0" fmla="*/ 0 w 507885"/>
              <a:gd name="connsiteY0" fmla="*/ 143102 h 441356"/>
              <a:gd name="connsiteX1" fmla="*/ 213384 w 507885"/>
              <a:gd name="connsiteY1" fmla="*/ 0 h 441356"/>
              <a:gd name="connsiteX2" fmla="*/ 507885 w 507885"/>
              <a:gd name="connsiteY2" fmla="*/ 441356 h 441356"/>
              <a:gd name="connsiteX3" fmla="*/ 0 w 507885"/>
              <a:gd name="connsiteY3" fmla="*/ 143102 h 441356"/>
              <a:gd name="connsiteX0" fmla="*/ 0 w 507885"/>
              <a:gd name="connsiteY0" fmla="*/ 33812 h 332066"/>
              <a:gd name="connsiteX1" fmla="*/ 191526 w 507885"/>
              <a:gd name="connsiteY1" fmla="*/ 0 h 332066"/>
              <a:gd name="connsiteX2" fmla="*/ 507885 w 507885"/>
              <a:gd name="connsiteY2" fmla="*/ 332066 h 332066"/>
              <a:gd name="connsiteX3" fmla="*/ 0 w 507885"/>
              <a:gd name="connsiteY3" fmla="*/ 33812 h 332066"/>
              <a:gd name="connsiteX0" fmla="*/ 0 w 191526"/>
              <a:gd name="connsiteY0" fmla="*/ 33812 h 160844"/>
              <a:gd name="connsiteX1" fmla="*/ 191526 w 191526"/>
              <a:gd name="connsiteY1" fmla="*/ 0 h 160844"/>
              <a:gd name="connsiteX2" fmla="*/ 139939 w 191526"/>
              <a:gd name="connsiteY2" fmla="*/ 160844 h 160844"/>
              <a:gd name="connsiteX3" fmla="*/ 0 w 191526"/>
              <a:gd name="connsiteY3" fmla="*/ 33812 h 160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1526" h="160844">
                <a:moveTo>
                  <a:pt x="0" y="33812"/>
                </a:moveTo>
                <a:lnTo>
                  <a:pt x="191526" y="0"/>
                </a:lnTo>
                <a:lnTo>
                  <a:pt x="139939" y="160844"/>
                </a:lnTo>
                <a:lnTo>
                  <a:pt x="0" y="33812"/>
                </a:lnTo>
                <a:close/>
              </a:path>
            </a:pathLst>
          </a:custGeom>
          <a:gradFill>
            <a:gsLst>
              <a:gs pos="92000">
                <a:srgbClr val="52A4AE"/>
              </a:gs>
              <a:gs pos="0">
                <a:srgbClr val="92BFB5"/>
              </a:gs>
            </a:gsLst>
          </a:gradFill>
          <a:ln>
            <a:noFill/>
          </a:ln>
          <a:effectLst>
            <a:outerShdw blurRad="1905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cxnSp>
        <p:nvCxnSpPr>
          <p:cNvPr id="45" name="直接连接符 44"/>
          <p:cNvCxnSpPr/>
          <p:nvPr/>
        </p:nvCxnSpPr>
        <p:spPr>
          <a:xfrm>
            <a:off x="566229" y="2374137"/>
            <a:ext cx="0" cy="3064107"/>
          </a:xfrm>
          <a:prstGeom prst="line">
            <a:avLst/>
          </a:prstGeom>
          <a:ln w="47625"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8752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6800"/>
    </mc:Choice>
    <mc:Fallback xmlns="">
      <p:transition advClick="0" advTm="68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等腰三角形 21"/>
          <p:cNvSpPr/>
          <p:nvPr/>
        </p:nvSpPr>
        <p:spPr>
          <a:xfrm rot="19016716">
            <a:off x="-852899" y="3929233"/>
            <a:ext cx="1998880" cy="1195100"/>
          </a:xfrm>
          <a:custGeom>
            <a:avLst/>
            <a:gdLst>
              <a:gd name="connsiteX0" fmla="*/ 0 w 826718"/>
              <a:gd name="connsiteY0" fmla="*/ 851770 h 851770"/>
              <a:gd name="connsiteX1" fmla="*/ 413359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826718"/>
              <a:gd name="connsiteY0" fmla="*/ 851770 h 851770"/>
              <a:gd name="connsiteX1" fmla="*/ 37578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1127342"/>
              <a:gd name="connsiteY0" fmla="*/ 851770 h 851770"/>
              <a:gd name="connsiteX1" fmla="*/ 37578 w 1127342"/>
              <a:gd name="connsiteY1" fmla="*/ 0 h 851770"/>
              <a:gd name="connsiteX2" fmla="*/ 1127342 w 1127342"/>
              <a:gd name="connsiteY2" fmla="*/ 425885 h 851770"/>
              <a:gd name="connsiteX3" fmla="*/ 0 w 1127342"/>
              <a:gd name="connsiteY3" fmla="*/ 851770 h 851770"/>
              <a:gd name="connsiteX0" fmla="*/ 288099 w 1089764"/>
              <a:gd name="connsiteY0" fmla="*/ 801665 h 801665"/>
              <a:gd name="connsiteX1" fmla="*/ 0 w 1089764"/>
              <a:gd name="connsiteY1" fmla="*/ 0 h 801665"/>
              <a:gd name="connsiteX2" fmla="*/ 1089764 w 1089764"/>
              <a:gd name="connsiteY2" fmla="*/ 425885 h 801665"/>
              <a:gd name="connsiteX3" fmla="*/ 288099 w 1089764"/>
              <a:gd name="connsiteY3" fmla="*/ 801665 h 801665"/>
              <a:gd name="connsiteX0" fmla="*/ 75156 w 1089764"/>
              <a:gd name="connsiteY0" fmla="*/ 789139 h 789139"/>
              <a:gd name="connsiteX1" fmla="*/ 0 w 1089764"/>
              <a:gd name="connsiteY1" fmla="*/ 0 h 789139"/>
              <a:gd name="connsiteX2" fmla="*/ 1089764 w 1089764"/>
              <a:gd name="connsiteY2" fmla="*/ 425885 h 789139"/>
              <a:gd name="connsiteX3" fmla="*/ 75156 w 1089764"/>
              <a:gd name="connsiteY3" fmla="*/ 789139 h 789139"/>
              <a:gd name="connsiteX0" fmla="*/ 487232 w 1089764"/>
              <a:gd name="connsiteY0" fmla="*/ 1153500 h 1153499"/>
              <a:gd name="connsiteX1" fmla="*/ 0 w 1089764"/>
              <a:gd name="connsiteY1" fmla="*/ 0 h 1153499"/>
              <a:gd name="connsiteX2" fmla="*/ 1089764 w 1089764"/>
              <a:gd name="connsiteY2" fmla="*/ 425885 h 1153499"/>
              <a:gd name="connsiteX3" fmla="*/ 487232 w 1089764"/>
              <a:gd name="connsiteY3" fmla="*/ 1153500 h 1153499"/>
              <a:gd name="connsiteX0" fmla="*/ 545691 w 1148223"/>
              <a:gd name="connsiteY0" fmla="*/ 912867 h 912866"/>
              <a:gd name="connsiteX1" fmla="*/ 0 w 1148223"/>
              <a:gd name="connsiteY1" fmla="*/ 1 h 912866"/>
              <a:gd name="connsiteX2" fmla="*/ 1148223 w 1148223"/>
              <a:gd name="connsiteY2" fmla="*/ 185252 h 912866"/>
              <a:gd name="connsiteX3" fmla="*/ 545691 w 1148223"/>
              <a:gd name="connsiteY3" fmla="*/ 912867 h 912866"/>
              <a:gd name="connsiteX0" fmla="*/ 545691 w 1113510"/>
              <a:gd name="connsiteY0" fmla="*/ 1200100 h 1200099"/>
              <a:gd name="connsiteX1" fmla="*/ 0 w 1113510"/>
              <a:gd name="connsiteY1" fmla="*/ 287234 h 1200099"/>
              <a:gd name="connsiteX2" fmla="*/ 1113511 w 1113510"/>
              <a:gd name="connsiteY2" fmla="*/ 0 h 1200099"/>
              <a:gd name="connsiteX3" fmla="*/ 545691 w 1113510"/>
              <a:gd name="connsiteY3" fmla="*/ 1200100 h 1200099"/>
              <a:gd name="connsiteX0" fmla="*/ 302414 w 1113511"/>
              <a:gd name="connsiteY0" fmla="*/ 1688683 h 1688683"/>
              <a:gd name="connsiteX1" fmla="*/ 0 w 1113511"/>
              <a:gd name="connsiteY1" fmla="*/ 287234 h 1688683"/>
              <a:gd name="connsiteX2" fmla="*/ 1113511 w 1113511"/>
              <a:gd name="connsiteY2" fmla="*/ 0 h 1688683"/>
              <a:gd name="connsiteX3" fmla="*/ 302414 w 1113511"/>
              <a:gd name="connsiteY3" fmla="*/ 1688683 h 1688683"/>
              <a:gd name="connsiteX0" fmla="*/ 302414 w 1209070"/>
              <a:gd name="connsiteY0" fmla="*/ 1401450 h 1401450"/>
              <a:gd name="connsiteX1" fmla="*/ 0 w 1209070"/>
              <a:gd name="connsiteY1" fmla="*/ 1 h 1401450"/>
              <a:gd name="connsiteX2" fmla="*/ 1209069 w 1209070"/>
              <a:gd name="connsiteY2" fmla="*/ 699361 h 1401450"/>
              <a:gd name="connsiteX3" fmla="*/ 302414 w 1209070"/>
              <a:gd name="connsiteY3" fmla="*/ 1401450 h 1401450"/>
              <a:gd name="connsiteX0" fmla="*/ 302414 w 2287273"/>
              <a:gd name="connsiteY0" fmla="*/ 4366376 h 4366376"/>
              <a:gd name="connsiteX1" fmla="*/ 0 w 2287273"/>
              <a:gd name="connsiteY1" fmla="*/ 2964927 h 4366376"/>
              <a:gd name="connsiteX2" fmla="*/ 2287273 w 2287273"/>
              <a:gd name="connsiteY2" fmla="*/ 1 h 4366376"/>
              <a:gd name="connsiteX3" fmla="*/ 302414 w 2287273"/>
              <a:gd name="connsiteY3" fmla="*/ 4366376 h 4366376"/>
              <a:gd name="connsiteX0" fmla="*/ 0 w 1984859"/>
              <a:gd name="connsiteY0" fmla="*/ 5515943 h 5515943"/>
              <a:gd name="connsiteX1" fmla="*/ 728870 w 1984859"/>
              <a:gd name="connsiteY1" fmla="*/ -1 h 5515943"/>
              <a:gd name="connsiteX2" fmla="*/ 1984859 w 1984859"/>
              <a:gd name="connsiteY2" fmla="*/ 1149568 h 5515943"/>
              <a:gd name="connsiteX3" fmla="*/ 0 w 1984859"/>
              <a:gd name="connsiteY3" fmla="*/ 5515943 h 5515943"/>
              <a:gd name="connsiteX0" fmla="*/ 0 w 2743975"/>
              <a:gd name="connsiteY0" fmla="*/ 2971745 h 2971744"/>
              <a:gd name="connsiteX1" fmla="*/ 1487986 w 2743975"/>
              <a:gd name="connsiteY1" fmla="*/ -1 h 2971744"/>
              <a:gd name="connsiteX2" fmla="*/ 2743975 w 2743975"/>
              <a:gd name="connsiteY2" fmla="*/ 1149568 h 2971744"/>
              <a:gd name="connsiteX3" fmla="*/ 0 w 2743975"/>
              <a:gd name="connsiteY3" fmla="*/ 2971745 h 2971744"/>
              <a:gd name="connsiteX0" fmla="*/ 0 w 2761811"/>
              <a:gd name="connsiteY0" fmla="*/ 1441450 h 1441449"/>
              <a:gd name="connsiteX1" fmla="*/ 1505822 w 2761811"/>
              <a:gd name="connsiteY1" fmla="*/ -1 h 1441449"/>
              <a:gd name="connsiteX2" fmla="*/ 2761811 w 2761811"/>
              <a:gd name="connsiteY2" fmla="*/ 1149568 h 1441449"/>
              <a:gd name="connsiteX3" fmla="*/ 0 w 2761811"/>
              <a:gd name="connsiteY3" fmla="*/ 1441450 h 1441449"/>
              <a:gd name="connsiteX0" fmla="*/ 0 w 2970564"/>
              <a:gd name="connsiteY0" fmla="*/ 3027997 h 3027997"/>
              <a:gd name="connsiteX1" fmla="*/ 1714575 w 2970564"/>
              <a:gd name="connsiteY1" fmla="*/ -1 h 3027997"/>
              <a:gd name="connsiteX2" fmla="*/ 2970564 w 2970564"/>
              <a:gd name="connsiteY2" fmla="*/ 1149568 h 3027997"/>
              <a:gd name="connsiteX3" fmla="*/ 0 w 2970564"/>
              <a:gd name="connsiteY3" fmla="*/ 3027997 h 302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70564" h="3027997">
                <a:moveTo>
                  <a:pt x="0" y="3027997"/>
                </a:moveTo>
                <a:lnTo>
                  <a:pt x="1714575" y="-1"/>
                </a:lnTo>
                <a:lnTo>
                  <a:pt x="2970564" y="1149568"/>
                </a:lnTo>
                <a:lnTo>
                  <a:pt x="0" y="3027997"/>
                </a:lnTo>
                <a:close/>
              </a:path>
            </a:pathLst>
          </a:custGeom>
          <a:gradFill>
            <a:gsLst>
              <a:gs pos="17000">
                <a:srgbClr val="FFFFFF">
                  <a:alpha val="0"/>
                </a:srgbClr>
              </a:gs>
              <a:gs pos="82000">
                <a:srgbClr val="92BFB5">
                  <a:alpha val="22000"/>
                </a:srgbClr>
              </a:gs>
            </a:gsLst>
            <a:lin ang="0" scaled="0"/>
          </a:gradFill>
          <a:ln>
            <a:noFill/>
          </a:ln>
          <a:effectLst>
            <a:outerShdw blurRad="1905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1" name="等腰三角形 21"/>
          <p:cNvSpPr/>
          <p:nvPr/>
        </p:nvSpPr>
        <p:spPr>
          <a:xfrm rot="19016716">
            <a:off x="-311224" y="3993267"/>
            <a:ext cx="2436405" cy="2076611"/>
          </a:xfrm>
          <a:custGeom>
            <a:avLst/>
            <a:gdLst>
              <a:gd name="connsiteX0" fmla="*/ 0 w 826718"/>
              <a:gd name="connsiteY0" fmla="*/ 851770 h 851770"/>
              <a:gd name="connsiteX1" fmla="*/ 413359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826718"/>
              <a:gd name="connsiteY0" fmla="*/ 851770 h 851770"/>
              <a:gd name="connsiteX1" fmla="*/ 37578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1127342"/>
              <a:gd name="connsiteY0" fmla="*/ 851770 h 851770"/>
              <a:gd name="connsiteX1" fmla="*/ 37578 w 1127342"/>
              <a:gd name="connsiteY1" fmla="*/ 0 h 851770"/>
              <a:gd name="connsiteX2" fmla="*/ 1127342 w 1127342"/>
              <a:gd name="connsiteY2" fmla="*/ 425885 h 851770"/>
              <a:gd name="connsiteX3" fmla="*/ 0 w 1127342"/>
              <a:gd name="connsiteY3" fmla="*/ 851770 h 851770"/>
              <a:gd name="connsiteX0" fmla="*/ 288099 w 1089764"/>
              <a:gd name="connsiteY0" fmla="*/ 801665 h 801665"/>
              <a:gd name="connsiteX1" fmla="*/ 0 w 1089764"/>
              <a:gd name="connsiteY1" fmla="*/ 0 h 801665"/>
              <a:gd name="connsiteX2" fmla="*/ 1089764 w 1089764"/>
              <a:gd name="connsiteY2" fmla="*/ 425885 h 801665"/>
              <a:gd name="connsiteX3" fmla="*/ 288099 w 1089764"/>
              <a:gd name="connsiteY3" fmla="*/ 801665 h 801665"/>
              <a:gd name="connsiteX0" fmla="*/ 75156 w 1089764"/>
              <a:gd name="connsiteY0" fmla="*/ 789139 h 789139"/>
              <a:gd name="connsiteX1" fmla="*/ 0 w 1089764"/>
              <a:gd name="connsiteY1" fmla="*/ 0 h 789139"/>
              <a:gd name="connsiteX2" fmla="*/ 1089764 w 1089764"/>
              <a:gd name="connsiteY2" fmla="*/ 425885 h 789139"/>
              <a:gd name="connsiteX3" fmla="*/ 75156 w 1089764"/>
              <a:gd name="connsiteY3" fmla="*/ 789139 h 789139"/>
              <a:gd name="connsiteX0" fmla="*/ 487232 w 1089764"/>
              <a:gd name="connsiteY0" fmla="*/ 1153500 h 1153499"/>
              <a:gd name="connsiteX1" fmla="*/ 0 w 1089764"/>
              <a:gd name="connsiteY1" fmla="*/ 0 h 1153499"/>
              <a:gd name="connsiteX2" fmla="*/ 1089764 w 1089764"/>
              <a:gd name="connsiteY2" fmla="*/ 425885 h 1153499"/>
              <a:gd name="connsiteX3" fmla="*/ 487232 w 1089764"/>
              <a:gd name="connsiteY3" fmla="*/ 1153500 h 1153499"/>
              <a:gd name="connsiteX0" fmla="*/ 545691 w 1148223"/>
              <a:gd name="connsiteY0" fmla="*/ 912867 h 912866"/>
              <a:gd name="connsiteX1" fmla="*/ 0 w 1148223"/>
              <a:gd name="connsiteY1" fmla="*/ 1 h 912866"/>
              <a:gd name="connsiteX2" fmla="*/ 1148223 w 1148223"/>
              <a:gd name="connsiteY2" fmla="*/ 185252 h 912866"/>
              <a:gd name="connsiteX3" fmla="*/ 545691 w 1148223"/>
              <a:gd name="connsiteY3" fmla="*/ 912867 h 912866"/>
              <a:gd name="connsiteX0" fmla="*/ 545691 w 1113510"/>
              <a:gd name="connsiteY0" fmla="*/ 1200100 h 1200099"/>
              <a:gd name="connsiteX1" fmla="*/ 0 w 1113510"/>
              <a:gd name="connsiteY1" fmla="*/ 287234 h 1200099"/>
              <a:gd name="connsiteX2" fmla="*/ 1113511 w 1113510"/>
              <a:gd name="connsiteY2" fmla="*/ 0 h 1200099"/>
              <a:gd name="connsiteX3" fmla="*/ 545691 w 1113510"/>
              <a:gd name="connsiteY3" fmla="*/ 1200100 h 1200099"/>
              <a:gd name="connsiteX0" fmla="*/ 302414 w 1113511"/>
              <a:gd name="connsiteY0" fmla="*/ 1688683 h 1688683"/>
              <a:gd name="connsiteX1" fmla="*/ 0 w 1113511"/>
              <a:gd name="connsiteY1" fmla="*/ 287234 h 1688683"/>
              <a:gd name="connsiteX2" fmla="*/ 1113511 w 1113511"/>
              <a:gd name="connsiteY2" fmla="*/ 0 h 1688683"/>
              <a:gd name="connsiteX3" fmla="*/ 302414 w 1113511"/>
              <a:gd name="connsiteY3" fmla="*/ 1688683 h 1688683"/>
              <a:gd name="connsiteX0" fmla="*/ 302414 w 1209070"/>
              <a:gd name="connsiteY0" fmla="*/ 1401450 h 1401450"/>
              <a:gd name="connsiteX1" fmla="*/ 0 w 1209070"/>
              <a:gd name="connsiteY1" fmla="*/ 1 h 1401450"/>
              <a:gd name="connsiteX2" fmla="*/ 1209069 w 1209070"/>
              <a:gd name="connsiteY2" fmla="*/ 699361 h 1401450"/>
              <a:gd name="connsiteX3" fmla="*/ 302414 w 1209070"/>
              <a:gd name="connsiteY3" fmla="*/ 1401450 h 1401450"/>
              <a:gd name="connsiteX0" fmla="*/ 302414 w 2287273"/>
              <a:gd name="connsiteY0" fmla="*/ 4366376 h 4366376"/>
              <a:gd name="connsiteX1" fmla="*/ 0 w 2287273"/>
              <a:gd name="connsiteY1" fmla="*/ 2964927 h 4366376"/>
              <a:gd name="connsiteX2" fmla="*/ 2287273 w 2287273"/>
              <a:gd name="connsiteY2" fmla="*/ 1 h 4366376"/>
              <a:gd name="connsiteX3" fmla="*/ 302414 w 2287273"/>
              <a:gd name="connsiteY3" fmla="*/ 4366376 h 4366376"/>
              <a:gd name="connsiteX0" fmla="*/ 0 w 1984859"/>
              <a:gd name="connsiteY0" fmla="*/ 5515943 h 5515943"/>
              <a:gd name="connsiteX1" fmla="*/ 728870 w 1984859"/>
              <a:gd name="connsiteY1" fmla="*/ -1 h 5515943"/>
              <a:gd name="connsiteX2" fmla="*/ 1984859 w 1984859"/>
              <a:gd name="connsiteY2" fmla="*/ 1149568 h 5515943"/>
              <a:gd name="connsiteX3" fmla="*/ 0 w 1984859"/>
              <a:gd name="connsiteY3" fmla="*/ 5515943 h 5515943"/>
              <a:gd name="connsiteX0" fmla="*/ 0 w 2743975"/>
              <a:gd name="connsiteY0" fmla="*/ 2971745 h 2971744"/>
              <a:gd name="connsiteX1" fmla="*/ 1487986 w 2743975"/>
              <a:gd name="connsiteY1" fmla="*/ -1 h 2971744"/>
              <a:gd name="connsiteX2" fmla="*/ 2743975 w 2743975"/>
              <a:gd name="connsiteY2" fmla="*/ 1149568 h 2971744"/>
              <a:gd name="connsiteX3" fmla="*/ 0 w 2743975"/>
              <a:gd name="connsiteY3" fmla="*/ 2971745 h 2971744"/>
              <a:gd name="connsiteX0" fmla="*/ 0 w 2761811"/>
              <a:gd name="connsiteY0" fmla="*/ 1441450 h 1441449"/>
              <a:gd name="connsiteX1" fmla="*/ 1505822 w 2761811"/>
              <a:gd name="connsiteY1" fmla="*/ -1 h 1441449"/>
              <a:gd name="connsiteX2" fmla="*/ 2761811 w 2761811"/>
              <a:gd name="connsiteY2" fmla="*/ 1149568 h 1441449"/>
              <a:gd name="connsiteX3" fmla="*/ 0 w 2761811"/>
              <a:gd name="connsiteY3" fmla="*/ 1441450 h 1441449"/>
              <a:gd name="connsiteX0" fmla="*/ 0 w 2970564"/>
              <a:gd name="connsiteY0" fmla="*/ 3027997 h 3027997"/>
              <a:gd name="connsiteX1" fmla="*/ 1714575 w 2970564"/>
              <a:gd name="connsiteY1" fmla="*/ -1 h 3027997"/>
              <a:gd name="connsiteX2" fmla="*/ 2970564 w 2970564"/>
              <a:gd name="connsiteY2" fmla="*/ 1149568 h 3027997"/>
              <a:gd name="connsiteX3" fmla="*/ 0 w 2970564"/>
              <a:gd name="connsiteY3" fmla="*/ 3027997 h 3027997"/>
              <a:gd name="connsiteX0" fmla="*/ 0 w 2356699"/>
              <a:gd name="connsiteY0" fmla="*/ 3027997 h 5261461"/>
              <a:gd name="connsiteX1" fmla="*/ 1714575 w 2356699"/>
              <a:gd name="connsiteY1" fmla="*/ -1 h 5261461"/>
              <a:gd name="connsiteX2" fmla="*/ 2356699 w 2356699"/>
              <a:gd name="connsiteY2" fmla="*/ 5261462 h 5261461"/>
              <a:gd name="connsiteX3" fmla="*/ 0 w 2356699"/>
              <a:gd name="connsiteY3" fmla="*/ 3027997 h 5261461"/>
              <a:gd name="connsiteX0" fmla="*/ 0 w 3620776"/>
              <a:gd name="connsiteY0" fmla="*/ 1807117 h 5261461"/>
              <a:gd name="connsiteX1" fmla="*/ 2978652 w 3620776"/>
              <a:gd name="connsiteY1" fmla="*/ -1 h 5261461"/>
              <a:gd name="connsiteX2" fmla="*/ 3620776 w 3620776"/>
              <a:gd name="connsiteY2" fmla="*/ 5261462 h 5261461"/>
              <a:gd name="connsiteX3" fmla="*/ 0 w 3620776"/>
              <a:gd name="connsiteY3" fmla="*/ 1807117 h 5261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20776" h="5261461">
                <a:moveTo>
                  <a:pt x="0" y="1807117"/>
                </a:moveTo>
                <a:lnTo>
                  <a:pt x="2978652" y="-1"/>
                </a:lnTo>
                <a:lnTo>
                  <a:pt x="3620776" y="5261462"/>
                </a:lnTo>
                <a:lnTo>
                  <a:pt x="0" y="1807117"/>
                </a:lnTo>
                <a:close/>
              </a:path>
            </a:pathLst>
          </a:custGeom>
          <a:gradFill>
            <a:gsLst>
              <a:gs pos="67000">
                <a:srgbClr val="FFFFFF">
                  <a:alpha val="0"/>
                </a:srgbClr>
              </a:gs>
              <a:gs pos="29000">
                <a:srgbClr val="E1EAEF"/>
              </a:gs>
            </a:gsLst>
            <a:lin ang="780000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7" name="等腰三角形 26"/>
          <p:cNvSpPr/>
          <p:nvPr/>
        </p:nvSpPr>
        <p:spPr>
          <a:xfrm flipV="1">
            <a:off x="9918359" y="-2"/>
            <a:ext cx="2273641" cy="2225843"/>
          </a:xfrm>
          <a:prstGeom prst="triangle">
            <a:avLst>
              <a:gd name="adj" fmla="val 100000"/>
            </a:avLst>
          </a:prstGeom>
          <a:gradFill>
            <a:gsLst>
              <a:gs pos="75000">
                <a:srgbClr val="5CACCF"/>
              </a:gs>
              <a:gs pos="31000">
                <a:srgbClr val="B6D3B7"/>
              </a:gs>
            </a:gsLst>
            <a:lin ang="3000000" scaled="0"/>
          </a:gradFill>
          <a:ln>
            <a:noFill/>
          </a:ln>
          <a:effectLst>
            <a:outerShdw blurRad="1905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4" name="等腰三角形 21"/>
          <p:cNvSpPr/>
          <p:nvPr/>
        </p:nvSpPr>
        <p:spPr>
          <a:xfrm>
            <a:off x="7856801" y="613704"/>
            <a:ext cx="1251762" cy="1427194"/>
          </a:xfrm>
          <a:custGeom>
            <a:avLst/>
            <a:gdLst>
              <a:gd name="connsiteX0" fmla="*/ 0 w 826718"/>
              <a:gd name="connsiteY0" fmla="*/ 851770 h 851770"/>
              <a:gd name="connsiteX1" fmla="*/ 413359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826718"/>
              <a:gd name="connsiteY0" fmla="*/ 851770 h 851770"/>
              <a:gd name="connsiteX1" fmla="*/ 37578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1127342"/>
              <a:gd name="connsiteY0" fmla="*/ 851770 h 851770"/>
              <a:gd name="connsiteX1" fmla="*/ 37578 w 1127342"/>
              <a:gd name="connsiteY1" fmla="*/ 0 h 851770"/>
              <a:gd name="connsiteX2" fmla="*/ 1127342 w 1127342"/>
              <a:gd name="connsiteY2" fmla="*/ 425885 h 851770"/>
              <a:gd name="connsiteX3" fmla="*/ 0 w 1127342"/>
              <a:gd name="connsiteY3" fmla="*/ 851770 h 851770"/>
              <a:gd name="connsiteX0" fmla="*/ 288099 w 1089764"/>
              <a:gd name="connsiteY0" fmla="*/ 801665 h 801665"/>
              <a:gd name="connsiteX1" fmla="*/ 0 w 1089764"/>
              <a:gd name="connsiteY1" fmla="*/ 0 h 801665"/>
              <a:gd name="connsiteX2" fmla="*/ 1089764 w 1089764"/>
              <a:gd name="connsiteY2" fmla="*/ 425885 h 801665"/>
              <a:gd name="connsiteX3" fmla="*/ 288099 w 1089764"/>
              <a:gd name="connsiteY3" fmla="*/ 801665 h 801665"/>
              <a:gd name="connsiteX0" fmla="*/ 75156 w 1089764"/>
              <a:gd name="connsiteY0" fmla="*/ 789139 h 789139"/>
              <a:gd name="connsiteX1" fmla="*/ 0 w 1089764"/>
              <a:gd name="connsiteY1" fmla="*/ 0 h 789139"/>
              <a:gd name="connsiteX2" fmla="*/ 1089764 w 1089764"/>
              <a:gd name="connsiteY2" fmla="*/ 425885 h 789139"/>
              <a:gd name="connsiteX3" fmla="*/ 75156 w 1089764"/>
              <a:gd name="connsiteY3" fmla="*/ 789139 h 789139"/>
              <a:gd name="connsiteX0" fmla="*/ 75156 w 889348"/>
              <a:gd name="connsiteY0" fmla="*/ 789139 h 864296"/>
              <a:gd name="connsiteX1" fmla="*/ 0 w 889348"/>
              <a:gd name="connsiteY1" fmla="*/ 0 h 864296"/>
              <a:gd name="connsiteX2" fmla="*/ 889348 w 889348"/>
              <a:gd name="connsiteY2" fmla="*/ 864296 h 864296"/>
              <a:gd name="connsiteX3" fmla="*/ 75156 w 889348"/>
              <a:gd name="connsiteY3" fmla="*/ 789139 h 864296"/>
              <a:gd name="connsiteX0" fmla="*/ 0 w 814192"/>
              <a:gd name="connsiteY0" fmla="*/ 750503 h 825660"/>
              <a:gd name="connsiteX1" fmla="*/ 588106 w 814192"/>
              <a:gd name="connsiteY1" fmla="*/ 0 h 825660"/>
              <a:gd name="connsiteX2" fmla="*/ 814192 w 814192"/>
              <a:gd name="connsiteY2" fmla="*/ 825660 h 825660"/>
              <a:gd name="connsiteX3" fmla="*/ 0 w 814192"/>
              <a:gd name="connsiteY3" fmla="*/ 750503 h 825660"/>
              <a:gd name="connsiteX0" fmla="*/ 0 w 852829"/>
              <a:gd name="connsiteY0" fmla="*/ 698988 h 825660"/>
              <a:gd name="connsiteX1" fmla="*/ 626743 w 852829"/>
              <a:gd name="connsiteY1" fmla="*/ 0 h 825660"/>
              <a:gd name="connsiteX2" fmla="*/ 852829 w 852829"/>
              <a:gd name="connsiteY2" fmla="*/ 825660 h 825660"/>
              <a:gd name="connsiteX3" fmla="*/ 0 w 852829"/>
              <a:gd name="connsiteY3" fmla="*/ 698988 h 825660"/>
              <a:gd name="connsiteX0" fmla="*/ 0 w 839950"/>
              <a:gd name="connsiteY0" fmla="*/ 698988 h 864297"/>
              <a:gd name="connsiteX1" fmla="*/ 626743 w 839950"/>
              <a:gd name="connsiteY1" fmla="*/ 0 h 864297"/>
              <a:gd name="connsiteX2" fmla="*/ 839950 w 839950"/>
              <a:gd name="connsiteY2" fmla="*/ 864297 h 864297"/>
              <a:gd name="connsiteX3" fmla="*/ 0 w 839950"/>
              <a:gd name="connsiteY3" fmla="*/ 698988 h 864297"/>
              <a:gd name="connsiteX0" fmla="*/ 0 w 988057"/>
              <a:gd name="connsiteY0" fmla="*/ 698988 h 1218466"/>
              <a:gd name="connsiteX1" fmla="*/ 626743 w 988057"/>
              <a:gd name="connsiteY1" fmla="*/ 0 h 1218466"/>
              <a:gd name="connsiteX2" fmla="*/ 988057 w 988057"/>
              <a:gd name="connsiteY2" fmla="*/ 1218466 h 1218466"/>
              <a:gd name="connsiteX3" fmla="*/ 0 w 988057"/>
              <a:gd name="connsiteY3" fmla="*/ 698988 h 1218466"/>
              <a:gd name="connsiteX0" fmla="*/ 0 w 1702129"/>
              <a:gd name="connsiteY0" fmla="*/ 666791 h 1186269"/>
              <a:gd name="connsiteX1" fmla="*/ 1702129 w 1702129"/>
              <a:gd name="connsiteY1" fmla="*/ 0 h 1186269"/>
              <a:gd name="connsiteX2" fmla="*/ 988057 w 1702129"/>
              <a:gd name="connsiteY2" fmla="*/ 1186269 h 1186269"/>
              <a:gd name="connsiteX3" fmla="*/ 0 w 1702129"/>
              <a:gd name="connsiteY3" fmla="*/ 666791 h 1186269"/>
              <a:gd name="connsiteX0" fmla="*/ 0 w 988057"/>
              <a:gd name="connsiteY0" fmla="*/ 2639970 h 3159448"/>
              <a:gd name="connsiteX1" fmla="*/ 65835 w 988057"/>
              <a:gd name="connsiteY1" fmla="*/ 0 h 3159448"/>
              <a:gd name="connsiteX2" fmla="*/ 988057 w 988057"/>
              <a:gd name="connsiteY2" fmla="*/ 3159448 h 3159448"/>
              <a:gd name="connsiteX3" fmla="*/ 0 w 988057"/>
              <a:gd name="connsiteY3" fmla="*/ 2639970 h 3159448"/>
              <a:gd name="connsiteX0" fmla="*/ 0 w 1697920"/>
              <a:gd name="connsiteY0" fmla="*/ 2639970 h 2639970"/>
              <a:gd name="connsiteX1" fmla="*/ 65835 w 1697920"/>
              <a:gd name="connsiteY1" fmla="*/ 0 h 2639970"/>
              <a:gd name="connsiteX2" fmla="*/ 1697920 w 1697920"/>
              <a:gd name="connsiteY2" fmla="*/ 1414870 h 2639970"/>
              <a:gd name="connsiteX3" fmla="*/ 0 w 1697920"/>
              <a:gd name="connsiteY3" fmla="*/ 2639970 h 2639970"/>
              <a:gd name="connsiteX0" fmla="*/ 0 w 1697920"/>
              <a:gd name="connsiteY0" fmla="*/ 2760286 h 2760286"/>
              <a:gd name="connsiteX1" fmla="*/ 77866 w 1697920"/>
              <a:gd name="connsiteY1" fmla="*/ 0 h 2760286"/>
              <a:gd name="connsiteX2" fmla="*/ 1697920 w 1697920"/>
              <a:gd name="connsiteY2" fmla="*/ 1535186 h 2760286"/>
              <a:gd name="connsiteX3" fmla="*/ 0 w 1697920"/>
              <a:gd name="connsiteY3" fmla="*/ 2760286 h 2760286"/>
              <a:gd name="connsiteX0" fmla="*/ 764345 w 1620054"/>
              <a:gd name="connsiteY0" fmla="*/ 2327149 h 2327149"/>
              <a:gd name="connsiteX1" fmla="*/ 0 w 1620054"/>
              <a:gd name="connsiteY1" fmla="*/ 0 h 2327149"/>
              <a:gd name="connsiteX2" fmla="*/ 1620054 w 1620054"/>
              <a:gd name="connsiteY2" fmla="*/ 1535186 h 2327149"/>
              <a:gd name="connsiteX3" fmla="*/ 764345 w 1620054"/>
              <a:gd name="connsiteY3" fmla="*/ 2327149 h 2327149"/>
              <a:gd name="connsiteX0" fmla="*/ 1546397 w 2402106"/>
              <a:gd name="connsiteY0" fmla="*/ 1725570 h 1725570"/>
              <a:gd name="connsiteX1" fmla="*/ 0 w 2402106"/>
              <a:gd name="connsiteY1" fmla="*/ 0 h 1725570"/>
              <a:gd name="connsiteX2" fmla="*/ 2402106 w 2402106"/>
              <a:gd name="connsiteY2" fmla="*/ 933607 h 1725570"/>
              <a:gd name="connsiteX3" fmla="*/ 1546397 w 2402106"/>
              <a:gd name="connsiteY3" fmla="*/ 1725570 h 1725570"/>
              <a:gd name="connsiteX0" fmla="*/ 1546397 w 1656148"/>
              <a:gd name="connsiteY0" fmla="*/ 2897490 h 2897490"/>
              <a:gd name="connsiteX1" fmla="*/ 0 w 1656148"/>
              <a:gd name="connsiteY1" fmla="*/ 1171920 h 2897490"/>
              <a:gd name="connsiteX2" fmla="*/ 1656148 w 1656148"/>
              <a:gd name="connsiteY2" fmla="*/ 0 h 2897490"/>
              <a:gd name="connsiteX3" fmla="*/ 1546397 w 1656148"/>
              <a:gd name="connsiteY3" fmla="*/ 2897490 h 2897490"/>
              <a:gd name="connsiteX0" fmla="*/ 1546397 w 1546397"/>
              <a:gd name="connsiteY0" fmla="*/ 3258438 h 3258438"/>
              <a:gd name="connsiteX1" fmla="*/ 0 w 1546397"/>
              <a:gd name="connsiteY1" fmla="*/ 1532868 h 3258438"/>
              <a:gd name="connsiteX2" fmla="*/ 104074 w 1546397"/>
              <a:gd name="connsiteY2" fmla="*/ 0 h 3258438"/>
              <a:gd name="connsiteX3" fmla="*/ 1546397 w 1546397"/>
              <a:gd name="connsiteY3" fmla="*/ 3258438 h 3258438"/>
              <a:gd name="connsiteX0" fmla="*/ 1305765 w 1305765"/>
              <a:gd name="connsiteY0" fmla="*/ 1670270 h 1670270"/>
              <a:gd name="connsiteX1" fmla="*/ 0 w 1305765"/>
              <a:gd name="connsiteY1" fmla="*/ 1532868 h 1670270"/>
              <a:gd name="connsiteX2" fmla="*/ 104074 w 1305765"/>
              <a:gd name="connsiteY2" fmla="*/ 0 h 1670270"/>
              <a:gd name="connsiteX3" fmla="*/ 1305765 w 1305765"/>
              <a:gd name="connsiteY3" fmla="*/ 1670270 h 1670270"/>
              <a:gd name="connsiteX0" fmla="*/ 307144 w 307144"/>
              <a:gd name="connsiteY0" fmla="*/ 1249165 h 1532868"/>
              <a:gd name="connsiteX1" fmla="*/ 0 w 307144"/>
              <a:gd name="connsiteY1" fmla="*/ 1532868 h 1532868"/>
              <a:gd name="connsiteX2" fmla="*/ 104074 w 307144"/>
              <a:gd name="connsiteY2" fmla="*/ 0 h 1532868"/>
              <a:gd name="connsiteX3" fmla="*/ 307144 w 307144"/>
              <a:gd name="connsiteY3" fmla="*/ 1249165 h 1532868"/>
              <a:gd name="connsiteX0" fmla="*/ 728249 w 728249"/>
              <a:gd name="connsiteY0" fmla="*/ 1513860 h 1532868"/>
              <a:gd name="connsiteX1" fmla="*/ 0 w 728249"/>
              <a:gd name="connsiteY1" fmla="*/ 1532868 h 1532868"/>
              <a:gd name="connsiteX2" fmla="*/ 104074 w 728249"/>
              <a:gd name="connsiteY2" fmla="*/ 0 h 1532868"/>
              <a:gd name="connsiteX3" fmla="*/ 728249 w 728249"/>
              <a:gd name="connsiteY3" fmla="*/ 1513860 h 1532868"/>
              <a:gd name="connsiteX0" fmla="*/ 1273881 w 1273881"/>
              <a:gd name="connsiteY0" fmla="*/ 1574018 h 1593026"/>
              <a:gd name="connsiteX1" fmla="*/ 545632 w 1273881"/>
              <a:gd name="connsiteY1" fmla="*/ 1593026 h 1593026"/>
              <a:gd name="connsiteX2" fmla="*/ 0 w 1273881"/>
              <a:gd name="connsiteY2" fmla="*/ 0 h 1593026"/>
              <a:gd name="connsiteX3" fmla="*/ 1273881 w 1273881"/>
              <a:gd name="connsiteY3" fmla="*/ 1574018 h 1593026"/>
              <a:gd name="connsiteX0" fmla="*/ 1175168 w 1175168"/>
              <a:gd name="connsiteY0" fmla="*/ 1423350 h 1442358"/>
              <a:gd name="connsiteX1" fmla="*/ 446919 w 1175168"/>
              <a:gd name="connsiteY1" fmla="*/ 1442358 h 1442358"/>
              <a:gd name="connsiteX2" fmla="*/ 0 w 1175168"/>
              <a:gd name="connsiteY2" fmla="*/ 0 h 1442358"/>
              <a:gd name="connsiteX3" fmla="*/ 1175168 w 1175168"/>
              <a:gd name="connsiteY3" fmla="*/ 1423350 h 1442358"/>
              <a:gd name="connsiteX0" fmla="*/ 1217623 w 1217623"/>
              <a:gd name="connsiteY0" fmla="*/ 1390692 h 1409700"/>
              <a:gd name="connsiteX1" fmla="*/ 489374 w 1217623"/>
              <a:gd name="connsiteY1" fmla="*/ 1409700 h 1409700"/>
              <a:gd name="connsiteX2" fmla="*/ 0 w 1217623"/>
              <a:gd name="connsiteY2" fmla="*/ 0 h 1409700"/>
              <a:gd name="connsiteX3" fmla="*/ 1217623 w 1217623"/>
              <a:gd name="connsiteY3" fmla="*/ 1390692 h 1409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7623" h="1409700">
                <a:moveTo>
                  <a:pt x="1217623" y="1390692"/>
                </a:moveTo>
                <a:lnTo>
                  <a:pt x="489374" y="1409700"/>
                </a:lnTo>
                <a:lnTo>
                  <a:pt x="0" y="0"/>
                </a:lnTo>
                <a:lnTo>
                  <a:pt x="1217623" y="1390692"/>
                </a:lnTo>
                <a:close/>
              </a:path>
            </a:pathLst>
          </a:custGeom>
          <a:gradFill>
            <a:gsLst>
              <a:gs pos="62000">
                <a:srgbClr val="52A4AE"/>
              </a:gs>
              <a:gs pos="35000">
                <a:srgbClr val="92BFB5"/>
              </a:gs>
            </a:gsLst>
            <a:lin ang="19200000" scaled="0"/>
          </a:gradFill>
          <a:ln>
            <a:noFill/>
          </a:ln>
          <a:effectLst>
            <a:outerShdw blurRad="1905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5" name="等腰三角形 21"/>
          <p:cNvSpPr/>
          <p:nvPr/>
        </p:nvSpPr>
        <p:spPr>
          <a:xfrm>
            <a:off x="7857832" y="615454"/>
            <a:ext cx="588769" cy="1425444"/>
          </a:xfrm>
          <a:custGeom>
            <a:avLst/>
            <a:gdLst>
              <a:gd name="connsiteX0" fmla="*/ 0 w 826718"/>
              <a:gd name="connsiteY0" fmla="*/ 851770 h 851770"/>
              <a:gd name="connsiteX1" fmla="*/ 413359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826718"/>
              <a:gd name="connsiteY0" fmla="*/ 851770 h 851770"/>
              <a:gd name="connsiteX1" fmla="*/ 37578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1127342"/>
              <a:gd name="connsiteY0" fmla="*/ 851770 h 851770"/>
              <a:gd name="connsiteX1" fmla="*/ 37578 w 1127342"/>
              <a:gd name="connsiteY1" fmla="*/ 0 h 851770"/>
              <a:gd name="connsiteX2" fmla="*/ 1127342 w 1127342"/>
              <a:gd name="connsiteY2" fmla="*/ 425885 h 851770"/>
              <a:gd name="connsiteX3" fmla="*/ 0 w 1127342"/>
              <a:gd name="connsiteY3" fmla="*/ 851770 h 851770"/>
              <a:gd name="connsiteX0" fmla="*/ 288099 w 1089764"/>
              <a:gd name="connsiteY0" fmla="*/ 801665 h 801665"/>
              <a:gd name="connsiteX1" fmla="*/ 0 w 1089764"/>
              <a:gd name="connsiteY1" fmla="*/ 0 h 801665"/>
              <a:gd name="connsiteX2" fmla="*/ 1089764 w 1089764"/>
              <a:gd name="connsiteY2" fmla="*/ 425885 h 801665"/>
              <a:gd name="connsiteX3" fmla="*/ 288099 w 1089764"/>
              <a:gd name="connsiteY3" fmla="*/ 801665 h 801665"/>
              <a:gd name="connsiteX0" fmla="*/ 75156 w 1089764"/>
              <a:gd name="connsiteY0" fmla="*/ 789139 h 789139"/>
              <a:gd name="connsiteX1" fmla="*/ 0 w 1089764"/>
              <a:gd name="connsiteY1" fmla="*/ 0 h 789139"/>
              <a:gd name="connsiteX2" fmla="*/ 1089764 w 1089764"/>
              <a:gd name="connsiteY2" fmla="*/ 425885 h 789139"/>
              <a:gd name="connsiteX3" fmla="*/ 75156 w 1089764"/>
              <a:gd name="connsiteY3" fmla="*/ 789139 h 789139"/>
              <a:gd name="connsiteX0" fmla="*/ 75156 w 889348"/>
              <a:gd name="connsiteY0" fmla="*/ 789139 h 864296"/>
              <a:gd name="connsiteX1" fmla="*/ 0 w 889348"/>
              <a:gd name="connsiteY1" fmla="*/ 0 h 864296"/>
              <a:gd name="connsiteX2" fmla="*/ 889348 w 889348"/>
              <a:gd name="connsiteY2" fmla="*/ 864296 h 864296"/>
              <a:gd name="connsiteX3" fmla="*/ 75156 w 889348"/>
              <a:gd name="connsiteY3" fmla="*/ 789139 h 864296"/>
              <a:gd name="connsiteX0" fmla="*/ 0 w 814192"/>
              <a:gd name="connsiteY0" fmla="*/ 750503 h 825660"/>
              <a:gd name="connsiteX1" fmla="*/ 588106 w 814192"/>
              <a:gd name="connsiteY1" fmla="*/ 0 h 825660"/>
              <a:gd name="connsiteX2" fmla="*/ 814192 w 814192"/>
              <a:gd name="connsiteY2" fmla="*/ 825660 h 825660"/>
              <a:gd name="connsiteX3" fmla="*/ 0 w 814192"/>
              <a:gd name="connsiteY3" fmla="*/ 750503 h 825660"/>
              <a:gd name="connsiteX0" fmla="*/ 0 w 852829"/>
              <a:gd name="connsiteY0" fmla="*/ 698988 h 825660"/>
              <a:gd name="connsiteX1" fmla="*/ 626743 w 852829"/>
              <a:gd name="connsiteY1" fmla="*/ 0 h 825660"/>
              <a:gd name="connsiteX2" fmla="*/ 852829 w 852829"/>
              <a:gd name="connsiteY2" fmla="*/ 825660 h 825660"/>
              <a:gd name="connsiteX3" fmla="*/ 0 w 852829"/>
              <a:gd name="connsiteY3" fmla="*/ 698988 h 825660"/>
              <a:gd name="connsiteX0" fmla="*/ 0 w 839950"/>
              <a:gd name="connsiteY0" fmla="*/ 698988 h 864297"/>
              <a:gd name="connsiteX1" fmla="*/ 626743 w 839950"/>
              <a:gd name="connsiteY1" fmla="*/ 0 h 864297"/>
              <a:gd name="connsiteX2" fmla="*/ 839950 w 839950"/>
              <a:gd name="connsiteY2" fmla="*/ 864297 h 864297"/>
              <a:gd name="connsiteX3" fmla="*/ 0 w 839950"/>
              <a:gd name="connsiteY3" fmla="*/ 698988 h 864297"/>
              <a:gd name="connsiteX0" fmla="*/ 0 w 988057"/>
              <a:gd name="connsiteY0" fmla="*/ 698988 h 1218466"/>
              <a:gd name="connsiteX1" fmla="*/ 626743 w 988057"/>
              <a:gd name="connsiteY1" fmla="*/ 0 h 1218466"/>
              <a:gd name="connsiteX2" fmla="*/ 988057 w 988057"/>
              <a:gd name="connsiteY2" fmla="*/ 1218466 h 1218466"/>
              <a:gd name="connsiteX3" fmla="*/ 0 w 988057"/>
              <a:gd name="connsiteY3" fmla="*/ 698988 h 1218466"/>
              <a:gd name="connsiteX0" fmla="*/ 0 w 1702129"/>
              <a:gd name="connsiteY0" fmla="*/ 666791 h 1186269"/>
              <a:gd name="connsiteX1" fmla="*/ 1702129 w 1702129"/>
              <a:gd name="connsiteY1" fmla="*/ 0 h 1186269"/>
              <a:gd name="connsiteX2" fmla="*/ 988057 w 1702129"/>
              <a:gd name="connsiteY2" fmla="*/ 1186269 h 1186269"/>
              <a:gd name="connsiteX3" fmla="*/ 0 w 1702129"/>
              <a:gd name="connsiteY3" fmla="*/ 666791 h 1186269"/>
              <a:gd name="connsiteX0" fmla="*/ 0 w 988057"/>
              <a:gd name="connsiteY0" fmla="*/ 2639970 h 3159448"/>
              <a:gd name="connsiteX1" fmla="*/ 65835 w 988057"/>
              <a:gd name="connsiteY1" fmla="*/ 0 h 3159448"/>
              <a:gd name="connsiteX2" fmla="*/ 988057 w 988057"/>
              <a:gd name="connsiteY2" fmla="*/ 3159448 h 3159448"/>
              <a:gd name="connsiteX3" fmla="*/ 0 w 988057"/>
              <a:gd name="connsiteY3" fmla="*/ 2639970 h 3159448"/>
              <a:gd name="connsiteX0" fmla="*/ 0 w 1697920"/>
              <a:gd name="connsiteY0" fmla="*/ 2639970 h 2639970"/>
              <a:gd name="connsiteX1" fmla="*/ 65835 w 1697920"/>
              <a:gd name="connsiteY1" fmla="*/ 0 h 2639970"/>
              <a:gd name="connsiteX2" fmla="*/ 1697920 w 1697920"/>
              <a:gd name="connsiteY2" fmla="*/ 1414870 h 2639970"/>
              <a:gd name="connsiteX3" fmla="*/ 0 w 1697920"/>
              <a:gd name="connsiteY3" fmla="*/ 2639970 h 2639970"/>
              <a:gd name="connsiteX0" fmla="*/ 0 w 1697920"/>
              <a:gd name="connsiteY0" fmla="*/ 2760286 h 2760286"/>
              <a:gd name="connsiteX1" fmla="*/ 77866 w 1697920"/>
              <a:gd name="connsiteY1" fmla="*/ 0 h 2760286"/>
              <a:gd name="connsiteX2" fmla="*/ 1697920 w 1697920"/>
              <a:gd name="connsiteY2" fmla="*/ 1535186 h 2760286"/>
              <a:gd name="connsiteX3" fmla="*/ 0 w 1697920"/>
              <a:gd name="connsiteY3" fmla="*/ 2760286 h 2760286"/>
              <a:gd name="connsiteX0" fmla="*/ 764345 w 1620054"/>
              <a:gd name="connsiteY0" fmla="*/ 2327149 h 2327149"/>
              <a:gd name="connsiteX1" fmla="*/ 0 w 1620054"/>
              <a:gd name="connsiteY1" fmla="*/ 0 h 2327149"/>
              <a:gd name="connsiteX2" fmla="*/ 1620054 w 1620054"/>
              <a:gd name="connsiteY2" fmla="*/ 1535186 h 2327149"/>
              <a:gd name="connsiteX3" fmla="*/ 764345 w 1620054"/>
              <a:gd name="connsiteY3" fmla="*/ 2327149 h 2327149"/>
              <a:gd name="connsiteX0" fmla="*/ 1546397 w 2402106"/>
              <a:gd name="connsiteY0" fmla="*/ 1725570 h 1725570"/>
              <a:gd name="connsiteX1" fmla="*/ 0 w 2402106"/>
              <a:gd name="connsiteY1" fmla="*/ 0 h 1725570"/>
              <a:gd name="connsiteX2" fmla="*/ 2402106 w 2402106"/>
              <a:gd name="connsiteY2" fmla="*/ 933607 h 1725570"/>
              <a:gd name="connsiteX3" fmla="*/ 1546397 w 2402106"/>
              <a:gd name="connsiteY3" fmla="*/ 1725570 h 1725570"/>
              <a:gd name="connsiteX0" fmla="*/ 1546397 w 1656148"/>
              <a:gd name="connsiteY0" fmla="*/ 2897490 h 2897490"/>
              <a:gd name="connsiteX1" fmla="*/ 0 w 1656148"/>
              <a:gd name="connsiteY1" fmla="*/ 1171920 h 2897490"/>
              <a:gd name="connsiteX2" fmla="*/ 1656148 w 1656148"/>
              <a:gd name="connsiteY2" fmla="*/ 0 h 2897490"/>
              <a:gd name="connsiteX3" fmla="*/ 1546397 w 1656148"/>
              <a:gd name="connsiteY3" fmla="*/ 2897490 h 2897490"/>
              <a:gd name="connsiteX0" fmla="*/ 1546397 w 1546397"/>
              <a:gd name="connsiteY0" fmla="*/ 3258438 h 3258438"/>
              <a:gd name="connsiteX1" fmla="*/ 0 w 1546397"/>
              <a:gd name="connsiteY1" fmla="*/ 1532868 h 3258438"/>
              <a:gd name="connsiteX2" fmla="*/ 104074 w 1546397"/>
              <a:gd name="connsiteY2" fmla="*/ 0 h 3258438"/>
              <a:gd name="connsiteX3" fmla="*/ 1546397 w 1546397"/>
              <a:gd name="connsiteY3" fmla="*/ 3258438 h 3258438"/>
              <a:gd name="connsiteX0" fmla="*/ 1305765 w 1305765"/>
              <a:gd name="connsiteY0" fmla="*/ 1670270 h 1670270"/>
              <a:gd name="connsiteX1" fmla="*/ 0 w 1305765"/>
              <a:gd name="connsiteY1" fmla="*/ 1532868 h 1670270"/>
              <a:gd name="connsiteX2" fmla="*/ 104074 w 1305765"/>
              <a:gd name="connsiteY2" fmla="*/ 0 h 1670270"/>
              <a:gd name="connsiteX3" fmla="*/ 1305765 w 1305765"/>
              <a:gd name="connsiteY3" fmla="*/ 1670270 h 1670270"/>
              <a:gd name="connsiteX0" fmla="*/ 307144 w 307144"/>
              <a:gd name="connsiteY0" fmla="*/ 1249165 h 1532868"/>
              <a:gd name="connsiteX1" fmla="*/ 0 w 307144"/>
              <a:gd name="connsiteY1" fmla="*/ 1532868 h 1532868"/>
              <a:gd name="connsiteX2" fmla="*/ 104074 w 307144"/>
              <a:gd name="connsiteY2" fmla="*/ 0 h 1532868"/>
              <a:gd name="connsiteX3" fmla="*/ 307144 w 307144"/>
              <a:gd name="connsiteY3" fmla="*/ 1249165 h 1532868"/>
              <a:gd name="connsiteX0" fmla="*/ 728249 w 728249"/>
              <a:gd name="connsiteY0" fmla="*/ 1513860 h 1532868"/>
              <a:gd name="connsiteX1" fmla="*/ 0 w 728249"/>
              <a:gd name="connsiteY1" fmla="*/ 1532868 h 1532868"/>
              <a:gd name="connsiteX2" fmla="*/ 104074 w 728249"/>
              <a:gd name="connsiteY2" fmla="*/ 0 h 1532868"/>
              <a:gd name="connsiteX3" fmla="*/ 728249 w 728249"/>
              <a:gd name="connsiteY3" fmla="*/ 1513860 h 1532868"/>
              <a:gd name="connsiteX0" fmla="*/ 1273881 w 1273881"/>
              <a:gd name="connsiteY0" fmla="*/ 1574018 h 1593026"/>
              <a:gd name="connsiteX1" fmla="*/ 545632 w 1273881"/>
              <a:gd name="connsiteY1" fmla="*/ 1593026 h 1593026"/>
              <a:gd name="connsiteX2" fmla="*/ 0 w 1273881"/>
              <a:gd name="connsiteY2" fmla="*/ 0 h 1593026"/>
              <a:gd name="connsiteX3" fmla="*/ 1273881 w 1273881"/>
              <a:gd name="connsiteY3" fmla="*/ 1574018 h 1593026"/>
              <a:gd name="connsiteX0" fmla="*/ 728249 w 728249"/>
              <a:gd name="connsiteY0" fmla="*/ 1369482 h 1388490"/>
              <a:gd name="connsiteX1" fmla="*/ 0 w 728249"/>
              <a:gd name="connsiteY1" fmla="*/ 1388490 h 1388490"/>
              <a:gd name="connsiteX2" fmla="*/ 272516 w 728249"/>
              <a:gd name="connsiteY2" fmla="*/ 0 h 1388490"/>
              <a:gd name="connsiteX3" fmla="*/ 728249 w 728249"/>
              <a:gd name="connsiteY3" fmla="*/ 1369482 h 1388490"/>
              <a:gd name="connsiteX0" fmla="*/ 487618 w 487618"/>
              <a:gd name="connsiteY0" fmla="*/ 1369482 h 1369482"/>
              <a:gd name="connsiteX1" fmla="*/ 0 w 487618"/>
              <a:gd name="connsiteY1" fmla="*/ 1364427 h 1369482"/>
              <a:gd name="connsiteX2" fmla="*/ 31885 w 487618"/>
              <a:gd name="connsiteY2" fmla="*/ 0 h 1369482"/>
              <a:gd name="connsiteX3" fmla="*/ 487618 w 487618"/>
              <a:gd name="connsiteY3" fmla="*/ 1369482 h 1369482"/>
              <a:gd name="connsiteX0" fmla="*/ 571839 w 571839"/>
              <a:gd name="connsiteY0" fmla="*/ 1369482 h 1376459"/>
              <a:gd name="connsiteX1" fmla="*/ 0 w 571839"/>
              <a:gd name="connsiteY1" fmla="*/ 1376459 h 1376459"/>
              <a:gd name="connsiteX2" fmla="*/ 116106 w 571839"/>
              <a:gd name="connsiteY2" fmla="*/ 0 h 1376459"/>
              <a:gd name="connsiteX3" fmla="*/ 571839 w 571839"/>
              <a:gd name="connsiteY3" fmla="*/ 1369482 h 1376459"/>
              <a:gd name="connsiteX0" fmla="*/ 571839 w 571839"/>
              <a:gd name="connsiteY0" fmla="*/ 1369482 h 1376459"/>
              <a:gd name="connsiteX1" fmla="*/ 0 w 571839"/>
              <a:gd name="connsiteY1" fmla="*/ 1376459 h 1376459"/>
              <a:gd name="connsiteX2" fmla="*/ 67979 w 571839"/>
              <a:gd name="connsiteY2" fmla="*/ 0 h 1376459"/>
              <a:gd name="connsiteX3" fmla="*/ 571839 w 571839"/>
              <a:gd name="connsiteY3" fmla="*/ 1369482 h 1376459"/>
              <a:gd name="connsiteX0" fmla="*/ 588769 w 588769"/>
              <a:gd name="connsiteY0" fmla="*/ 1418467 h 1425444"/>
              <a:gd name="connsiteX1" fmla="*/ 16930 w 588769"/>
              <a:gd name="connsiteY1" fmla="*/ 1425444 h 1425444"/>
              <a:gd name="connsiteX2" fmla="*/ 0 w 588769"/>
              <a:gd name="connsiteY2" fmla="*/ 0 h 1425444"/>
              <a:gd name="connsiteX3" fmla="*/ 588769 w 588769"/>
              <a:gd name="connsiteY3" fmla="*/ 1418467 h 14254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8769" h="1425444">
                <a:moveTo>
                  <a:pt x="588769" y="1418467"/>
                </a:moveTo>
                <a:lnTo>
                  <a:pt x="16930" y="1425444"/>
                </a:lnTo>
                <a:lnTo>
                  <a:pt x="0" y="0"/>
                </a:lnTo>
                <a:lnTo>
                  <a:pt x="588769" y="1418467"/>
                </a:lnTo>
                <a:close/>
              </a:path>
            </a:pathLst>
          </a:custGeom>
          <a:gradFill>
            <a:gsLst>
              <a:gs pos="92000">
                <a:srgbClr val="52A4AE"/>
              </a:gs>
              <a:gs pos="0">
                <a:srgbClr val="92BFB5"/>
              </a:gs>
            </a:gsLst>
          </a:gradFill>
          <a:ln>
            <a:noFill/>
          </a:ln>
          <a:effectLst>
            <a:outerShdw blurRad="1905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0" name="等腰三角形 29"/>
          <p:cNvSpPr/>
          <p:nvPr/>
        </p:nvSpPr>
        <p:spPr>
          <a:xfrm flipV="1">
            <a:off x="10981437" y="1028695"/>
            <a:ext cx="1210563" cy="2096597"/>
          </a:xfrm>
          <a:prstGeom prst="triangle">
            <a:avLst>
              <a:gd name="adj" fmla="val 100000"/>
            </a:avLst>
          </a:prstGeom>
          <a:gradFill>
            <a:gsLst>
              <a:gs pos="63000">
                <a:srgbClr val="A7D2E5"/>
              </a:gs>
              <a:gs pos="0">
                <a:srgbClr val="92BFB5"/>
              </a:gs>
            </a:gsLst>
          </a:gradFill>
          <a:ln>
            <a:noFill/>
          </a:ln>
          <a:effectLst>
            <a:outerShdw blurRad="1905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CB12293C-2570-4826-913E-F28EB67D7D3A}"/>
              </a:ext>
            </a:extLst>
          </p:cNvPr>
          <p:cNvSpPr txBox="1"/>
          <p:nvPr/>
        </p:nvSpPr>
        <p:spPr bwMode="auto">
          <a:xfrm>
            <a:off x="4789608" y="3985634"/>
            <a:ext cx="4874492" cy="707886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>
            <a:defPPr>
              <a:defRPr lang="en-US"/>
            </a:defPPr>
            <a:lvl1pPr>
              <a:defRPr sz="2800" b="1" spc="30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cs typeface="Segoe UI Light" panose="020B0502040204020203" pitchFamily="34" charset="0"/>
              </a:defRPr>
            </a:lvl1pPr>
          </a:lstStyle>
          <a:p>
            <a:pPr>
              <a:defRPr/>
            </a:pPr>
            <a:r>
              <a:rPr lang="en-US" altLang="zh-CN" sz="4000" b="0" spc="0" dirty="0">
                <a:solidFill>
                  <a:srgbClr val="405E62"/>
                </a:solidFill>
                <a:effectLst>
                  <a:outerShdw blurRad="25400" dist="25400" dir="2700000" algn="tl">
                    <a:srgbClr val="000000">
                      <a:alpha val="25000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+mn-lt"/>
              </a:rPr>
              <a:t>Introduction</a:t>
            </a:r>
            <a:endParaRPr lang="zh-CN" altLang="en-US" sz="4000" b="0" spc="0" dirty="0">
              <a:solidFill>
                <a:srgbClr val="405E62"/>
              </a:solidFill>
              <a:effectLst>
                <a:outerShdw blurRad="25400" dist="25400" dir="2700000" algn="tl">
                  <a:srgbClr val="000000">
                    <a:alpha val="25000"/>
                  </a:srgbClr>
                </a:outerShdw>
              </a:effectLst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+mn-lt"/>
            </a:endParaRP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C49FBB47-4223-4EAE-8FFA-F0C289624AD1}"/>
              </a:ext>
            </a:extLst>
          </p:cNvPr>
          <p:cNvGrpSpPr/>
          <p:nvPr/>
        </p:nvGrpSpPr>
        <p:grpSpPr>
          <a:xfrm>
            <a:off x="691700" y="1028694"/>
            <a:ext cx="3893974" cy="3893974"/>
            <a:chOff x="-630302" y="1714542"/>
            <a:chExt cx="4762837" cy="4762838"/>
          </a:xfrm>
        </p:grpSpPr>
        <p:sp>
          <p:nvSpPr>
            <p:cNvPr id="13" name="椭圆 12">
              <a:extLst>
                <a:ext uri="{FF2B5EF4-FFF2-40B4-BE49-F238E27FC236}">
                  <a16:creationId xmlns:a16="http://schemas.microsoft.com/office/drawing/2014/main" id="{C6AAF931-4AFB-44C8-B2B1-EED05478B0EA}"/>
                </a:ext>
              </a:extLst>
            </p:cNvPr>
            <p:cNvSpPr/>
            <p:nvPr/>
          </p:nvSpPr>
          <p:spPr>
            <a:xfrm>
              <a:off x="-630302" y="1714542"/>
              <a:ext cx="4762837" cy="4762838"/>
            </a:xfrm>
            <a:prstGeom prst="ellipse">
              <a:avLst/>
            </a:prstGeom>
            <a:gradFill>
              <a:gsLst>
                <a:gs pos="65000">
                  <a:srgbClr val="B6D3B7">
                    <a:alpha val="0"/>
                  </a:srgbClr>
                </a:gs>
                <a:gs pos="0">
                  <a:srgbClr val="52A4AE">
                    <a:alpha val="34000"/>
                  </a:srgbClr>
                </a:gs>
              </a:gsLst>
              <a:lin ang="5400000" scaled="1"/>
            </a:gradFill>
            <a:ln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sz="160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14" name="文本框 13">
              <a:extLst>
                <a:ext uri="{FF2B5EF4-FFF2-40B4-BE49-F238E27FC236}">
                  <a16:creationId xmlns:a16="http://schemas.microsoft.com/office/drawing/2014/main" id="{5DA345DF-5950-4C10-9BEC-077238A2F985}"/>
                </a:ext>
              </a:extLst>
            </p:cNvPr>
            <p:cNvSpPr txBox="1"/>
            <p:nvPr/>
          </p:nvSpPr>
          <p:spPr>
            <a:xfrm>
              <a:off x="-171601" y="2394188"/>
              <a:ext cx="3790331" cy="27104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3800" dirty="0">
                  <a:gradFill>
                    <a:gsLst>
                      <a:gs pos="0">
                        <a:srgbClr val="B6D3B7"/>
                      </a:gs>
                      <a:gs pos="98000">
                        <a:srgbClr val="52A4AE"/>
                      </a:gs>
                    </a:gsLst>
                    <a:lin ang="5400000" scaled="1"/>
                  </a:gradFill>
                  <a:effectLst>
                    <a:outerShdw blurRad="25400" dist="25400" dir="2700000" algn="tl">
                      <a:srgbClr val="000000">
                        <a:alpha val="25000"/>
                      </a:srgbClr>
                    </a:outerShdw>
                  </a:effectLst>
                  <a:cs typeface="+mn-ea"/>
                  <a:sym typeface="+mn-lt"/>
                </a:rPr>
                <a:t>01</a:t>
              </a:r>
              <a:endParaRPr lang="zh-CN" altLang="en-US" sz="13800" dirty="0">
                <a:gradFill>
                  <a:gsLst>
                    <a:gs pos="0">
                      <a:srgbClr val="B6D3B7"/>
                    </a:gs>
                    <a:gs pos="98000">
                      <a:srgbClr val="52A4AE"/>
                    </a:gs>
                  </a:gsLst>
                  <a:lin ang="5400000" scaled="1"/>
                </a:gradFill>
                <a:effectLst>
                  <a:outerShdw blurRad="25400" dist="25400" dir="2700000" algn="tl">
                    <a:srgbClr val="000000">
                      <a:alpha val="25000"/>
                    </a:srgbClr>
                  </a:outerShdw>
                </a:effectLst>
                <a:cs typeface="+mn-ea"/>
                <a:sym typeface="+mn-lt"/>
              </a:endParaRPr>
            </a:p>
          </p:txBody>
        </p:sp>
      </p:grpSp>
      <p:sp>
        <p:nvSpPr>
          <p:cNvPr id="31" name="等腰三角形 30"/>
          <p:cNvSpPr/>
          <p:nvPr/>
        </p:nvSpPr>
        <p:spPr>
          <a:xfrm flipV="1">
            <a:off x="10976024" y="1028694"/>
            <a:ext cx="1210563" cy="980579"/>
          </a:xfrm>
          <a:prstGeom prst="triangle">
            <a:avLst>
              <a:gd name="adj" fmla="val 100000"/>
            </a:avLst>
          </a:prstGeom>
          <a:gradFill>
            <a:gsLst>
              <a:gs pos="65000">
                <a:srgbClr val="5CACCF"/>
              </a:gs>
              <a:gs pos="0">
                <a:srgbClr val="92BFB5"/>
              </a:gs>
            </a:gsLst>
          </a:gradFill>
          <a:ln>
            <a:noFill/>
          </a:ln>
          <a:effectLst>
            <a:outerShdw blurRad="1905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2" name="等腰三角形 21"/>
          <p:cNvSpPr/>
          <p:nvPr/>
        </p:nvSpPr>
        <p:spPr>
          <a:xfrm>
            <a:off x="9315405" y="-484853"/>
            <a:ext cx="1697920" cy="2760286"/>
          </a:xfrm>
          <a:custGeom>
            <a:avLst/>
            <a:gdLst>
              <a:gd name="connsiteX0" fmla="*/ 0 w 826718"/>
              <a:gd name="connsiteY0" fmla="*/ 851770 h 851770"/>
              <a:gd name="connsiteX1" fmla="*/ 413359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826718"/>
              <a:gd name="connsiteY0" fmla="*/ 851770 h 851770"/>
              <a:gd name="connsiteX1" fmla="*/ 37578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1127342"/>
              <a:gd name="connsiteY0" fmla="*/ 851770 h 851770"/>
              <a:gd name="connsiteX1" fmla="*/ 37578 w 1127342"/>
              <a:gd name="connsiteY1" fmla="*/ 0 h 851770"/>
              <a:gd name="connsiteX2" fmla="*/ 1127342 w 1127342"/>
              <a:gd name="connsiteY2" fmla="*/ 425885 h 851770"/>
              <a:gd name="connsiteX3" fmla="*/ 0 w 1127342"/>
              <a:gd name="connsiteY3" fmla="*/ 851770 h 851770"/>
              <a:gd name="connsiteX0" fmla="*/ 288099 w 1089764"/>
              <a:gd name="connsiteY0" fmla="*/ 801665 h 801665"/>
              <a:gd name="connsiteX1" fmla="*/ 0 w 1089764"/>
              <a:gd name="connsiteY1" fmla="*/ 0 h 801665"/>
              <a:gd name="connsiteX2" fmla="*/ 1089764 w 1089764"/>
              <a:gd name="connsiteY2" fmla="*/ 425885 h 801665"/>
              <a:gd name="connsiteX3" fmla="*/ 288099 w 1089764"/>
              <a:gd name="connsiteY3" fmla="*/ 801665 h 801665"/>
              <a:gd name="connsiteX0" fmla="*/ 75156 w 1089764"/>
              <a:gd name="connsiteY0" fmla="*/ 789139 h 789139"/>
              <a:gd name="connsiteX1" fmla="*/ 0 w 1089764"/>
              <a:gd name="connsiteY1" fmla="*/ 0 h 789139"/>
              <a:gd name="connsiteX2" fmla="*/ 1089764 w 1089764"/>
              <a:gd name="connsiteY2" fmla="*/ 425885 h 789139"/>
              <a:gd name="connsiteX3" fmla="*/ 75156 w 1089764"/>
              <a:gd name="connsiteY3" fmla="*/ 789139 h 789139"/>
              <a:gd name="connsiteX0" fmla="*/ 75156 w 889348"/>
              <a:gd name="connsiteY0" fmla="*/ 789139 h 864296"/>
              <a:gd name="connsiteX1" fmla="*/ 0 w 889348"/>
              <a:gd name="connsiteY1" fmla="*/ 0 h 864296"/>
              <a:gd name="connsiteX2" fmla="*/ 889348 w 889348"/>
              <a:gd name="connsiteY2" fmla="*/ 864296 h 864296"/>
              <a:gd name="connsiteX3" fmla="*/ 75156 w 889348"/>
              <a:gd name="connsiteY3" fmla="*/ 789139 h 864296"/>
              <a:gd name="connsiteX0" fmla="*/ 0 w 814192"/>
              <a:gd name="connsiteY0" fmla="*/ 750503 h 825660"/>
              <a:gd name="connsiteX1" fmla="*/ 588106 w 814192"/>
              <a:gd name="connsiteY1" fmla="*/ 0 h 825660"/>
              <a:gd name="connsiteX2" fmla="*/ 814192 w 814192"/>
              <a:gd name="connsiteY2" fmla="*/ 825660 h 825660"/>
              <a:gd name="connsiteX3" fmla="*/ 0 w 814192"/>
              <a:gd name="connsiteY3" fmla="*/ 750503 h 825660"/>
              <a:gd name="connsiteX0" fmla="*/ 0 w 852829"/>
              <a:gd name="connsiteY0" fmla="*/ 698988 h 825660"/>
              <a:gd name="connsiteX1" fmla="*/ 626743 w 852829"/>
              <a:gd name="connsiteY1" fmla="*/ 0 h 825660"/>
              <a:gd name="connsiteX2" fmla="*/ 852829 w 852829"/>
              <a:gd name="connsiteY2" fmla="*/ 825660 h 825660"/>
              <a:gd name="connsiteX3" fmla="*/ 0 w 852829"/>
              <a:gd name="connsiteY3" fmla="*/ 698988 h 825660"/>
              <a:gd name="connsiteX0" fmla="*/ 0 w 839950"/>
              <a:gd name="connsiteY0" fmla="*/ 698988 h 864297"/>
              <a:gd name="connsiteX1" fmla="*/ 626743 w 839950"/>
              <a:gd name="connsiteY1" fmla="*/ 0 h 864297"/>
              <a:gd name="connsiteX2" fmla="*/ 839950 w 839950"/>
              <a:gd name="connsiteY2" fmla="*/ 864297 h 864297"/>
              <a:gd name="connsiteX3" fmla="*/ 0 w 839950"/>
              <a:gd name="connsiteY3" fmla="*/ 698988 h 864297"/>
              <a:gd name="connsiteX0" fmla="*/ 0 w 988057"/>
              <a:gd name="connsiteY0" fmla="*/ 698988 h 1218466"/>
              <a:gd name="connsiteX1" fmla="*/ 626743 w 988057"/>
              <a:gd name="connsiteY1" fmla="*/ 0 h 1218466"/>
              <a:gd name="connsiteX2" fmla="*/ 988057 w 988057"/>
              <a:gd name="connsiteY2" fmla="*/ 1218466 h 1218466"/>
              <a:gd name="connsiteX3" fmla="*/ 0 w 988057"/>
              <a:gd name="connsiteY3" fmla="*/ 698988 h 1218466"/>
              <a:gd name="connsiteX0" fmla="*/ 0 w 1702129"/>
              <a:gd name="connsiteY0" fmla="*/ 666791 h 1186269"/>
              <a:gd name="connsiteX1" fmla="*/ 1702129 w 1702129"/>
              <a:gd name="connsiteY1" fmla="*/ 0 h 1186269"/>
              <a:gd name="connsiteX2" fmla="*/ 988057 w 1702129"/>
              <a:gd name="connsiteY2" fmla="*/ 1186269 h 1186269"/>
              <a:gd name="connsiteX3" fmla="*/ 0 w 1702129"/>
              <a:gd name="connsiteY3" fmla="*/ 666791 h 1186269"/>
              <a:gd name="connsiteX0" fmla="*/ 0 w 988057"/>
              <a:gd name="connsiteY0" fmla="*/ 2639970 h 3159448"/>
              <a:gd name="connsiteX1" fmla="*/ 65835 w 988057"/>
              <a:gd name="connsiteY1" fmla="*/ 0 h 3159448"/>
              <a:gd name="connsiteX2" fmla="*/ 988057 w 988057"/>
              <a:gd name="connsiteY2" fmla="*/ 3159448 h 3159448"/>
              <a:gd name="connsiteX3" fmla="*/ 0 w 988057"/>
              <a:gd name="connsiteY3" fmla="*/ 2639970 h 3159448"/>
              <a:gd name="connsiteX0" fmla="*/ 0 w 1697920"/>
              <a:gd name="connsiteY0" fmla="*/ 2639970 h 2639970"/>
              <a:gd name="connsiteX1" fmla="*/ 65835 w 1697920"/>
              <a:gd name="connsiteY1" fmla="*/ 0 h 2639970"/>
              <a:gd name="connsiteX2" fmla="*/ 1697920 w 1697920"/>
              <a:gd name="connsiteY2" fmla="*/ 1414870 h 2639970"/>
              <a:gd name="connsiteX3" fmla="*/ 0 w 1697920"/>
              <a:gd name="connsiteY3" fmla="*/ 2639970 h 2639970"/>
              <a:gd name="connsiteX0" fmla="*/ 0 w 1697920"/>
              <a:gd name="connsiteY0" fmla="*/ 2760286 h 2760286"/>
              <a:gd name="connsiteX1" fmla="*/ 77866 w 1697920"/>
              <a:gd name="connsiteY1" fmla="*/ 0 h 2760286"/>
              <a:gd name="connsiteX2" fmla="*/ 1697920 w 1697920"/>
              <a:gd name="connsiteY2" fmla="*/ 1535186 h 2760286"/>
              <a:gd name="connsiteX3" fmla="*/ 0 w 1697920"/>
              <a:gd name="connsiteY3" fmla="*/ 2760286 h 2760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97920" h="2760286">
                <a:moveTo>
                  <a:pt x="0" y="2760286"/>
                </a:moveTo>
                <a:lnTo>
                  <a:pt x="77866" y="0"/>
                </a:lnTo>
                <a:lnTo>
                  <a:pt x="1697920" y="1535186"/>
                </a:lnTo>
                <a:lnTo>
                  <a:pt x="0" y="2760286"/>
                </a:lnTo>
                <a:close/>
              </a:path>
            </a:pathLst>
          </a:custGeom>
          <a:gradFill>
            <a:gsLst>
              <a:gs pos="93000">
                <a:srgbClr val="52A4AE"/>
              </a:gs>
              <a:gs pos="40000">
                <a:srgbClr val="92BFB5"/>
              </a:gs>
            </a:gsLst>
          </a:gradFill>
          <a:ln>
            <a:noFill/>
          </a:ln>
          <a:effectLst>
            <a:outerShdw blurRad="1905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3" name="等腰三角形 21"/>
          <p:cNvSpPr/>
          <p:nvPr/>
        </p:nvSpPr>
        <p:spPr>
          <a:xfrm>
            <a:off x="7854758" y="-615311"/>
            <a:ext cx="1569062" cy="2897490"/>
          </a:xfrm>
          <a:custGeom>
            <a:avLst/>
            <a:gdLst>
              <a:gd name="connsiteX0" fmla="*/ 0 w 826718"/>
              <a:gd name="connsiteY0" fmla="*/ 851770 h 851770"/>
              <a:gd name="connsiteX1" fmla="*/ 413359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826718"/>
              <a:gd name="connsiteY0" fmla="*/ 851770 h 851770"/>
              <a:gd name="connsiteX1" fmla="*/ 37578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1127342"/>
              <a:gd name="connsiteY0" fmla="*/ 851770 h 851770"/>
              <a:gd name="connsiteX1" fmla="*/ 37578 w 1127342"/>
              <a:gd name="connsiteY1" fmla="*/ 0 h 851770"/>
              <a:gd name="connsiteX2" fmla="*/ 1127342 w 1127342"/>
              <a:gd name="connsiteY2" fmla="*/ 425885 h 851770"/>
              <a:gd name="connsiteX3" fmla="*/ 0 w 1127342"/>
              <a:gd name="connsiteY3" fmla="*/ 851770 h 851770"/>
              <a:gd name="connsiteX0" fmla="*/ 288099 w 1089764"/>
              <a:gd name="connsiteY0" fmla="*/ 801665 h 801665"/>
              <a:gd name="connsiteX1" fmla="*/ 0 w 1089764"/>
              <a:gd name="connsiteY1" fmla="*/ 0 h 801665"/>
              <a:gd name="connsiteX2" fmla="*/ 1089764 w 1089764"/>
              <a:gd name="connsiteY2" fmla="*/ 425885 h 801665"/>
              <a:gd name="connsiteX3" fmla="*/ 288099 w 1089764"/>
              <a:gd name="connsiteY3" fmla="*/ 801665 h 801665"/>
              <a:gd name="connsiteX0" fmla="*/ 75156 w 1089764"/>
              <a:gd name="connsiteY0" fmla="*/ 789139 h 789139"/>
              <a:gd name="connsiteX1" fmla="*/ 0 w 1089764"/>
              <a:gd name="connsiteY1" fmla="*/ 0 h 789139"/>
              <a:gd name="connsiteX2" fmla="*/ 1089764 w 1089764"/>
              <a:gd name="connsiteY2" fmla="*/ 425885 h 789139"/>
              <a:gd name="connsiteX3" fmla="*/ 75156 w 1089764"/>
              <a:gd name="connsiteY3" fmla="*/ 789139 h 789139"/>
              <a:gd name="connsiteX0" fmla="*/ 75156 w 889348"/>
              <a:gd name="connsiteY0" fmla="*/ 789139 h 864296"/>
              <a:gd name="connsiteX1" fmla="*/ 0 w 889348"/>
              <a:gd name="connsiteY1" fmla="*/ 0 h 864296"/>
              <a:gd name="connsiteX2" fmla="*/ 889348 w 889348"/>
              <a:gd name="connsiteY2" fmla="*/ 864296 h 864296"/>
              <a:gd name="connsiteX3" fmla="*/ 75156 w 889348"/>
              <a:gd name="connsiteY3" fmla="*/ 789139 h 864296"/>
              <a:gd name="connsiteX0" fmla="*/ 0 w 814192"/>
              <a:gd name="connsiteY0" fmla="*/ 750503 h 825660"/>
              <a:gd name="connsiteX1" fmla="*/ 588106 w 814192"/>
              <a:gd name="connsiteY1" fmla="*/ 0 h 825660"/>
              <a:gd name="connsiteX2" fmla="*/ 814192 w 814192"/>
              <a:gd name="connsiteY2" fmla="*/ 825660 h 825660"/>
              <a:gd name="connsiteX3" fmla="*/ 0 w 814192"/>
              <a:gd name="connsiteY3" fmla="*/ 750503 h 825660"/>
              <a:gd name="connsiteX0" fmla="*/ 0 w 852829"/>
              <a:gd name="connsiteY0" fmla="*/ 698988 h 825660"/>
              <a:gd name="connsiteX1" fmla="*/ 626743 w 852829"/>
              <a:gd name="connsiteY1" fmla="*/ 0 h 825660"/>
              <a:gd name="connsiteX2" fmla="*/ 852829 w 852829"/>
              <a:gd name="connsiteY2" fmla="*/ 825660 h 825660"/>
              <a:gd name="connsiteX3" fmla="*/ 0 w 852829"/>
              <a:gd name="connsiteY3" fmla="*/ 698988 h 825660"/>
              <a:gd name="connsiteX0" fmla="*/ 0 w 839950"/>
              <a:gd name="connsiteY0" fmla="*/ 698988 h 864297"/>
              <a:gd name="connsiteX1" fmla="*/ 626743 w 839950"/>
              <a:gd name="connsiteY1" fmla="*/ 0 h 864297"/>
              <a:gd name="connsiteX2" fmla="*/ 839950 w 839950"/>
              <a:gd name="connsiteY2" fmla="*/ 864297 h 864297"/>
              <a:gd name="connsiteX3" fmla="*/ 0 w 839950"/>
              <a:gd name="connsiteY3" fmla="*/ 698988 h 864297"/>
              <a:gd name="connsiteX0" fmla="*/ 0 w 988057"/>
              <a:gd name="connsiteY0" fmla="*/ 698988 h 1218466"/>
              <a:gd name="connsiteX1" fmla="*/ 626743 w 988057"/>
              <a:gd name="connsiteY1" fmla="*/ 0 h 1218466"/>
              <a:gd name="connsiteX2" fmla="*/ 988057 w 988057"/>
              <a:gd name="connsiteY2" fmla="*/ 1218466 h 1218466"/>
              <a:gd name="connsiteX3" fmla="*/ 0 w 988057"/>
              <a:gd name="connsiteY3" fmla="*/ 698988 h 1218466"/>
              <a:gd name="connsiteX0" fmla="*/ 0 w 1702129"/>
              <a:gd name="connsiteY0" fmla="*/ 666791 h 1186269"/>
              <a:gd name="connsiteX1" fmla="*/ 1702129 w 1702129"/>
              <a:gd name="connsiteY1" fmla="*/ 0 h 1186269"/>
              <a:gd name="connsiteX2" fmla="*/ 988057 w 1702129"/>
              <a:gd name="connsiteY2" fmla="*/ 1186269 h 1186269"/>
              <a:gd name="connsiteX3" fmla="*/ 0 w 1702129"/>
              <a:gd name="connsiteY3" fmla="*/ 666791 h 1186269"/>
              <a:gd name="connsiteX0" fmla="*/ 0 w 988057"/>
              <a:gd name="connsiteY0" fmla="*/ 2639970 h 3159448"/>
              <a:gd name="connsiteX1" fmla="*/ 65835 w 988057"/>
              <a:gd name="connsiteY1" fmla="*/ 0 h 3159448"/>
              <a:gd name="connsiteX2" fmla="*/ 988057 w 988057"/>
              <a:gd name="connsiteY2" fmla="*/ 3159448 h 3159448"/>
              <a:gd name="connsiteX3" fmla="*/ 0 w 988057"/>
              <a:gd name="connsiteY3" fmla="*/ 2639970 h 3159448"/>
              <a:gd name="connsiteX0" fmla="*/ 0 w 1697920"/>
              <a:gd name="connsiteY0" fmla="*/ 2639970 h 2639970"/>
              <a:gd name="connsiteX1" fmla="*/ 65835 w 1697920"/>
              <a:gd name="connsiteY1" fmla="*/ 0 h 2639970"/>
              <a:gd name="connsiteX2" fmla="*/ 1697920 w 1697920"/>
              <a:gd name="connsiteY2" fmla="*/ 1414870 h 2639970"/>
              <a:gd name="connsiteX3" fmla="*/ 0 w 1697920"/>
              <a:gd name="connsiteY3" fmla="*/ 2639970 h 2639970"/>
              <a:gd name="connsiteX0" fmla="*/ 0 w 1697920"/>
              <a:gd name="connsiteY0" fmla="*/ 2760286 h 2760286"/>
              <a:gd name="connsiteX1" fmla="*/ 77866 w 1697920"/>
              <a:gd name="connsiteY1" fmla="*/ 0 h 2760286"/>
              <a:gd name="connsiteX2" fmla="*/ 1697920 w 1697920"/>
              <a:gd name="connsiteY2" fmla="*/ 1535186 h 2760286"/>
              <a:gd name="connsiteX3" fmla="*/ 0 w 1697920"/>
              <a:gd name="connsiteY3" fmla="*/ 2760286 h 2760286"/>
              <a:gd name="connsiteX0" fmla="*/ 764345 w 1620054"/>
              <a:gd name="connsiteY0" fmla="*/ 2327149 h 2327149"/>
              <a:gd name="connsiteX1" fmla="*/ 0 w 1620054"/>
              <a:gd name="connsiteY1" fmla="*/ 0 h 2327149"/>
              <a:gd name="connsiteX2" fmla="*/ 1620054 w 1620054"/>
              <a:gd name="connsiteY2" fmla="*/ 1535186 h 2327149"/>
              <a:gd name="connsiteX3" fmla="*/ 764345 w 1620054"/>
              <a:gd name="connsiteY3" fmla="*/ 2327149 h 2327149"/>
              <a:gd name="connsiteX0" fmla="*/ 1546397 w 2402106"/>
              <a:gd name="connsiteY0" fmla="*/ 1725570 h 1725570"/>
              <a:gd name="connsiteX1" fmla="*/ 0 w 2402106"/>
              <a:gd name="connsiteY1" fmla="*/ 0 h 1725570"/>
              <a:gd name="connsiteX2" fmla="*/ 2402106 w 2402106"/>
              <a:gd name="connsiteY2" fmla="*/ 933607 h 1725570"/>
              <a:gd name="connsiteX3" fmla="*/ 1546397 w 2402106"/>
              <a:gd name="connsiteY3" fmla="*/ 1725570 h 1725570"/>
              <a:gd name="connsiteX0" fmla="*/ 1546397 w 1656148"/>
              <a:gd name="connsiteY0" fmla="*/ 2897490 h 2897490"/>
              <a:gd name="connsiteX1" fmla="*/ 0 w 1656148"/>
              <a:gd name="connsiteY1" fmla="*/ 1171920 h 2897490"/>
              <a:gd name="connsiteX2" fmla="*/ 1656148 w 1656148"/>
              <a:gd name="connsiteY2" fmla="*/ 0 h 2897490"/>
              <a:gd name="connsiteX3" fmla="*/ 1546397 w 1656148"/>
              <a:gd name="connsiteY3" fmla="*/ 2897490 h 2897490"/>
              <a:gd name="connsiteX0" fmla="*/ 1459311 w 1569062"/>
              <a:gd name="connsiteY0" fmla="*/ 2897490 h 2897490"/>
              <a:gd name="connsiteX1" fmla="*/ 0 w 1569062"/>
              <a:gd name="connsiteY1" fmla="*/ 1229977 h 2897490"/>
              <a:gd name="connsiteX2" fmla="*/ 1569062 w 1569062"/>
              <a:gd name="connsiteY2" fmla="*/ 0 h 2897490"/>
              <a:gd name="connsiteX3" fmla="*/ 1459311 w 1569062"/>
              <a:gd name="connsiteY3" fmla="*/ 2897490 h 28974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69062" h="2897490">
                <a:moveTo>
                  <a:pt x="1459311" y="2897490"/>
                </a:moveTo>
                <a:lnTo>
                  <a:pt x="0" y="1229977"/>
                </a:lnTo>
                <a:lnTo>
                  <a:pt x="1569062" y="0"/>
                </a:lnTo>
                <a:lnTo>
                  <a:pt x="1459311" y="2897490"/>
                </a:lnTo>
                <a:close/>
              </a:path>
            </a:pathLst>
          </a:custGeom>
          <a:gradFill>
            <a:gsLst>
              <a:gs pos="100000">
                <a:srgbClr val="52A4AE"/>
              </a:gs>
              <a:gs pos="37000">
                <a:srgbClr val="92BFB5"/>
              </a:gs>
            </a:gsLst>
          </a:gradFill>
          <a:ln>
            <a:noFill/>
          </a:ln>
          <a:effectLst>
            <a:outerShdw blurRad="1905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6" name="等腰三角形 21"/>
          <p:cNvSpPr/>
          <p:nvPr/>
        </p:nvSpPr>
        <p:spPr>
          <a:xfrm rot="19016716">
            <a:off x="7438188" y="1637027"/>
            <a:ext cx="686162" cy="473659"/>
          </a:xfrm>
          <a:custGeom>
            <a:avLst/>
            <a:gdLst>
              <a:gd name="connsiteX0" fmla="*/ 0 w 826718"/>
              <a:gd name="connsiteY0" fmla="*/ 851770 h 851770"/>
              <a:gd name="connsiteX1" fmla="*/ 413359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826718"/>
              <a:gd name="connsiteY0" fmla="*/ 851770 h 851770"/>
              <a:gd name="connsiteX1" fmla="*/ 37578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1127342"/>
              <a:gd name="connsiteY0" fmla="*/ 851770 h 851770"/>
              <a:gd name="connsiteX1" fmla="*/ 37578 w 1127342"/>
              <a:gd name="connsiteY1" fmla="*/ 0 h 851770"/>
              <a:gd name="connsiteX2" fmla="*/ 1127342 w 1127342"/>
              <a:gd name="connsiteY2" fmla="*/ 425885 h 851770"/>
              <a:gd name="connsiteX3" fmla="*/ 0 w 1127342"/>
              <a:gd name="connsiteY3" fmla="*/ 851770 h 851770"/>
              <a:gd name="connsiteX0" fmla="*/ 288099 w 1089764"/>
              <a:gd name="connsiteY0" fmla="*/ 801665 h 801665"/>
              <a:gd name="connsiteX1" fmla="*/ 0 w 1089764"/>
              <a:gd name="connsiteY1" fmla="*/ 0 h 801665"/>
              <a:gd name="connsiteX2" fmla="*/ 1089764 w 1089764"/>
              <a:gd name="connsiteY2" fmla="*/ 425885 h 801665"/>
              <a:gd name="connsiteX3" fmla="*/ 288099 w 1089764"/>
              <a:gd name="connsiteY3" fmla="*/ 801665 h 801665"/>
              <a:gd name="connsiteX0" fmla="*/ 75156 w 1089764"/>
              <a:gd name="connsiteY0" fmla="*/ 789139 h 789139"/>
              <a:gd name="connsiteX1" fmla="*/ 0 w 1089764"/>
              <a:gd name="connsiteY1" fmla="*/ 0 h 789139"/>
              <a:gd name="connsiteX2" fmla="*/ 1089764 w 1089764"/>
              <a:gd name="connsiteY2" fmla="*/ 425885 h 789139"/>
              <a:gd name="connsiteX3" fmla="*/ 75156 w 1089764"/>
              <a:gd name="connsiteY3" fmla="*/ 789139 h 789139"/>
              <a:gd name="connsiteX0" fmla="*/ 487232 w 1089764"/>
              <a:gd name="connsiteY0" fmla="*/ 1153500 h 1153499"/>
              <a:gd name="connsiteX1" fmla="*/ 0 w 1089764"/>
              <a:gd name="connsiteY1" fmla="*/ 0 h 1153499"/>
              <a:gd name="connsiteX2" fmla="*/ 1089764 w 1089764"/>
              <a:gd name="connsiteY2" fmla="*/ 425885 h 1153499"/>
              <a:gd name="connsiteX3" fmla="*/ 487232 w 1089764"/>
              <a:gd name="connsiteY3" fmla="*/ 1153500 h 1153499"/>
              <a:gd name="connsiteX0" fmla="*/ 545691 w 1148223"/>
              <a:gd name="connsiteY0" fmla="*/ 912867 h 912866"/>
              <a:gd name="connsiteX1" fmla="*/ 0 w 1148223"/>
              <a:gd name="connsiteY1" fmla="*/ 1 h 912866"/>
              <a:gd name="connsiteX2" fmla="*/ 1148223 w 1148223"/>
              <a:gd name="connsiteY2" fmla="*/ 185252 h 912866"/>
              <a:gd name="connsiteX3" fmla="*/ 545691 w 1148223"/>
              <a:gd name="connsiteY3" fmla="*/ 912867 h 912866"/>
              <a:gd name="connsiteX0" fmla="*/ 545691 w 1113510"/>
              <a:gd name="connsiteY0" fmla="*/ 1200100 h 1200099"/>
              <a:gd name="connsiteX1" fmla="*/ 0 w 1113510"/>
              <a:gd name="connsiteY1" fmla="*/ 287234 h 1200099"/>
              <a:gd name="connsiteX2" fmla="*/ 1113511 w 1113510"/>
              <a:gd name="connsiteY2" fmla="*/ 0 h 1200099"/>
              <a:gd name="connsiteX3" fmla="*/ 545691 w 1113510"/>
              <a:gd name="connsiteY3" fmla="*/ 1200100 h 1200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13510" h="1200099">
                <a:moveTo>
                  <a:pt x="545691" y="1200100"/>
                </a:moveTo>
                <a:lnTo>
                  <a:pt x="0" y="287234"/>
                </a:lnTo>
                <a:lnTo>
                  <a:pt x="1113511" y="0"/>
                </a:lnTo>
                <a:lnTo>
                  <a:pt x="545691" y="1200100"/>
                </a:lnTo>
                <a:close/>
              </a:path>
            </a:pathLst>
          </a:custGeom>
          <a:gradFill>
            <a:gsLst>
              <a:gs pos="92000">
                <a:srgbClr val="52A4AE"/>
              </a:gs>
              <a:gs pos="3000">
                <a:srgbClr val="92BFB5"/>
              </a:gs>
            </a:gsLst>
            <a:lin ang="0" scaled="0"/>
          </a:gradFill>
          <a:ln>
            <a:noFill/>
          </a:ln>
          <a:effectLst>
            <a:outerShdw blurRad="1905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7" name="等腰三角形 21"/>
          <p:cNvSpPr/>
          <p:nvPr/>
        </p:nvSpPr>
        <p:spPr>
          <a:xfrm rot="19016716">
            <a:off x="6932975" y="1332339"/>
            <a:ext cx="813578" cy="553129"/>
          </a:xfrm>
          <a:custGeom>
            <a:avLst/>
            <a:gdLst>
              <a:gd name="connsiteX0" fmla="*/ 0 w 826718"/>
              <a:gd name="connsiteY0" fmla="*/ 851770 h 851770"/>
              <a:gd name="connsiteX1" fmla="*/ 413359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826718"/>
              <a:gd name="connsiteY0" fmla="*/ 851770 h 851770"/>
              <a:gd name="connsiteX1" fmla="*/ 37578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1127342"/>
              <a:gd name="connsiteY0" fmla="*/ 851770 h 851770"/>
              <a:gd name="connsiteX1" fmla="*/ 37578 w 1127342"/>
              <a:gd name="connsiteY1" fmla="*/ 0 h 851770"/>
              <a:gd name="connsiteX2" fmla="*/ 1127342 w 1127342"/>
              <a:gd name="connsiteY2" fmla="*/ 425885 h 851770"/>
              <a:gd name="connsiteX3" fmla="*/ 0 w 1127342"/>
              <a:gd name="connsiteY3" fmla="*/ 851770 h 851770"/>
              <a:gd name="connsiteX0" fmla="*/ 288099 w 1089764"/>
              <a:gd name="connsiteY0" fmla="*/ 801665 h 801665"/>
              <a:gd name="connsiteX1" fmla="*/ 0 w 1089764"/>
              <a:gd name="connsiteY1" fmla="*/ 0 h 801665"/>
              <a:gd name="connsiteX2" fmla="*/ 1089764 w 1089764"/>
              <a:gd name="connsiteY2" fmla="*/ 425885 h 801665"/>
              <a:gd name="connsiteX3" fmla="*/ 288099 w 1089764"/>
              <a:gd name="connsiteY3" fmla="*/ 801665 h 801665"/>
              <a:gd name="connsiteX0" fmla="*/ 75156 w 1089764"/>
              <a:gd name="connsiteY0" fmla="*/ 789139 h 789139"/>
              <a:gd name="connsiteX1" fmla="*/ 0 w 1089764"/>
              <a:gd name="connsiteY1" fmla="*/ 0 h 789139"/>
              <a:gd name="connsiteX2" fmla="*/ 1089764 w 1089764"/>
              <a:gd name="connsiteY2" fmla="*/ 425885 h 789139"/>
              <a:gd name="connsiteX3" fmla="*/ 75156 w 1089764"/>
              <a:gd name="connsiteY3" fmla="*/ 789139 h 789139"/>
              <a:gd name="connsiteX0" fmla="*/ 487232 w 1089764"/>
              <a:gd name="connsiteY0" fmla="*/ 1153500 h 1153499"/>
              <a:gd name="connsiteX1" fmla="*/ 0 w 1089764"/>
              <a:gd name="connsiteY1" fmla="*/ 0 h 1153499"/>
              <a:gd name="connsiteX2" fmla="*/ 1089764 w 1089764"/>
              <a:gd name="connsiteY2" fmla="*/ 425885 h 1153499"/>
              <a:gd name="connsiteX3" fmla="*/ 487232 w 1089764"/>
              <a:gd name="connsiteY3" fmla="*/ 1153500 h 1153499"/>
              <a:gd name="connsiteX0" fmla="*/ 545691 w 1148223"/>
              <a:gd name="connsiteY0" fmla="*/ 912867 h 912866"/>
              <a:gd name="connsiteX1" fmla="*/ 0 w 1148223"/>
              <a:gd name="connsiteY1" fmla="*/ 1 h 912866"/>
              <a:gd name="connsiteX2" fmla="*/ 1148223 w 1148223"/>
              <a:gd name="connsiteY2" fmla="*/ 185252 h 912866"/>
              <a:gd name="connsiteX3" fmla="*/ 545691 w 1148223"/>
              <a:gd name="connsiteY3" fmla="*/ 912867 h 912866"/>
              <a:gd name="connsiteX0" fmla="*/ 545691 w 1113510"/>
              <a:gd name="connsiteY0" fmla="*/ 1200100 h 1200099"/>
              <a:gd name="connsiteX1" fmla="*/ 0 w 1113510"/>
              <a:gd name="connsiteY1" fmla="*/ 287234 h 1200099"/>
              <a:gd name="connsiteX2" fmla="*/ 1113511 w 1113510"/>
              <a:gd name="connsiteY2" fmla="*/ 0 h 1200099"/>
              <a:gd name="connsiteX3" fmla="*/ 545691 w 1113510"/>
              <a:gd name="connsiteY3" fmla="*/ 1200100 h 1200099"/>
              <a:gd name="connsiteX0" fmla="*/ 302414 w 1113511"/>
              <a:gd name="connsiteY0" fmla="*/ 1688683 h 1688683"/>
              <a:gd name="connsiteX1" fmla="*/ 0 w 1113511"/>
              <a:gd name="connsiteY1" fmla="*/ 287234 h 1688683"/>
              <a:gd name="connsiteX2" fmla="*/ 1113511 w 1113511"/>
              <a:gd name="connsiteY2" fmla="*/ 0 h 1688683"/>
              <a:gd name="connsiteX3" fmla="*/ 302414 w 1113511"/>
              <a:gd name="connsiteY3" fmla="*/ 1688683 h 1688683"/>
              <a:gd name="connsiteX0" fmla="*/ 302414 w 1209070"/>
              <a:gd name="connsiteY0" fmla="*/ 1401450 h 1401450"/>
              <a:gd name="connsiteX1" fmla="*/ 0 w 1209070"/>
              <a:gd name="connsiteY1" fmla="*/ 1 h 1401450"/>
              <a:gd name="connsiteX2" fmla="*/ 1209069 w 1209070"/>
              <a:gd name="connsiteY2" fmla="*/ 699361 h 1401450"/>
              <a:gd name="connsiteX3" fmla="*/ 302414 w 1209070"/>
              <a:gd name="connsiteY3" fmla="*/ 1401450 h 1401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9070" h="1401450">
                <a:moveTo>
                  <a:pt x="302414" y="1401450"/>
                </a:moveTo>
                <a:lnTo>
                  <a:pt x="0" y="1"/>
                </a:lnTo>
                <a:lnTo>
                  <a:pt x="1209069" y="699361"/>
                </a:lnTo>
                <a:lnTo>
                  <a:pt x="302414" y="1401450"/>
                </a:lnTo>
                <a:close/>
              </a:path>
            </a:pathLst>
          </a:custGeom>
          <a:gradFill>
            <a:gsLst>
              <a:gs pos="92000">
                <a:srgbClr val="92BFB5"/>
              </a:gs>
              <a:gs pos="3000">
                <a:srgbClr val="B6D3B7"/>
              </a:gs>
            </a:gsLst>
            <a:lin ang="0" scaled="0"/>
          </a:gradFill>
          <a:ln>
            <a:noFill/>
          </a:ln>
          <a:effectLst>
            <a:outerShdw blurRad="1905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8" name="等腰三角形 21"/>
          <p:cNvSpPr/>
          <p:nvPr/>
        </p:nvSpPr>
        <p:spPr>
          <a:xfrm rot="19016716">
            <a:off x="6404298" y="1055749"/>
            <a:ext cx="493101" cy="564862"/>
          </a:xfrm>
          <a:custGeom>
            <a:avLst/>
            <a:gdLst>
              <a:gd name="connsiteX0" fmla="*/ 0 w 826718"/>
              <a:gd name="connsiteY0" fmla="*/ 851770 h 851770"/>
              <a:gd name="connsiteX1" fmla="*/ 413359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826718"/>
              <a:gd name="connsiteY0" fmla="*/ 851770 h 851770"/>
              <a:gd name="connsiteX1" fmla="*/ 37578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1127342"/>
              <a:gd name="connsiteY0" fmla="*/ 851770 h 851770"/>
              <a:gd name="connsiteX1" fmla="*/ 37578 w 1127342"/>
              <a:gd name="connsiteY1" fmla="*/ 0 h 851770"/>
              <a:gd name="connsiteX2" fmla="*/ 1127342 w 1127342"/>
              <a:gd name="connsiteY2" fmla="*/ 425885 h 851770"/>
              <a:gd name="connsiteX3" fmla="*/ 0 w 1127342"/>
              <a:gd name="connsiteY3" fmla="*/ 851770 h 851770"/>
              <a:gd name="connsiteX0" fmla="*/ 288099 w 1089764"/>
              <a:gd name="connsiteY0" fmla="*/ 801665 h 801665"/>
              <a:gd name="connsiteX1" fmla="*/ 0 w 1089764"/>
              <a:gd name="connsiteY1" fmla="*/ 0 h 801665"/>
              <a:gd name="connsiteX2" fmla="*/ 1089764 w 1089764"/>
              <a:gd name="connsiteY2" fmla="*/ 425885 h 801665"/>
              <a:gd name="connsiteX3" fmla="*/ 288099 w 1089764"/>
              <a:gd name="connsiteY3" fmla="*/ 801665 h 801665"/>
              <a:gd name="connsiteX0" fmla="*/ 75156 w 1089764"/>
              <a:gd name="connsiteY0" fmla="*/ 789139 h 789139"/>
              <a:gd name="connsiteX1" fmla="*/ 0 w 1089764"/>
              <a:gd name="connsiteY1" fmla="*/ 0 h 789139"/>
              <a:gd name="connsiteX2" fmla="*/ 1089764 w 1089764"/>
              <a:gd name="connsiteY2" fmla="*/ 425885 h 789139"/>
              <a:gd name="connsiteX3" fmla="*/ 75156 w 1089764"/>
              <a:gd name="connsiteY3" fmla="*/ 789139 h 789139"/>
              <a:gd name="connsiteX0" fmla="*/ 487232 w 1089764"/>
              <a:gd name="connsiteY0" fmla="*/ 1153500 h 1153499"/>
              <a:gd name="connsiteX1" fmla="*/ 0 w 1089764"/>
              <a:gd name="connsiteY1" fmla="*/ 0 h 1153499"/>
              <a:gd name="connsiteX2" fmla="*/ 1089764 w 1089764"/>
              <a:gd name="connsiteY2" fmla="*/ 425885 h 1153499"/>
              <a:gd name="connsiteX3" fmla="*/ 487232 w 1089764"/>
              <a:gd name="connsiteY3" fmla="*/ 1153500 h 1153499"/>
              <a:gd name="connsiteX0" fmla="*/ 545691 w 1148223"/>
              <a:gd name="connsiteY0" fmla="*/ 912867 h 912866"/>
              <a:gd name="connsiteX1" fmla="*/ 0 w 1148223"/>
              <a:gd name="connsiteY1" fmla="*/ 1 h 912866"/>
              <a:gd name="connsiteX2" fmla="*/ 1148223 w 1148223"/>
              <a:gd name="connsiteY2" fmla="*/ 185252 h 912866"/>
              <a:gd name="connsiteX3" fmla="*/ 545691 w 1148223"/>
              <a:gd name="connsiteY3" fmla="*/ 912867 h 912866"/>
              <a:gd name="connsiteX0" fmla="*/ 545691 w 1113510"/>
              <a:gd name="connsiteY0" fmla="*/ 1200100 h 1200099"/>
              <a:gd name="connsiteX1" fmla="*/ 0 w 1113510"/>
              <a:gd name="connsiteY1" fmla="*/ 287234 h 1200099"/>
              <a:gd name="connsiteX2" fmla="*/ 1113511 w 1113510"/>
              <a:gd name="connsiteY2" fmla="*/ 0 h 1200099"/>
              <a:gd name="connsiteX3" fmla="*/ 545691 w 1113510"/>
              <a:gd name="connsiteY3" fmla="*/ 1200100 h 1200099"/>
              <a:gd name="connsiteX0" fmla="*/ 302414 w 1113511"/>
              <a:gd name="connsiteY0" fmla="*/ 1688683 h 1688683"/>
              <a:gd name="connsiteX1" fmla="*/ 0 w 1113511"/>
              <a:gd name="connsiteY1" fmla="*/ 287234 h 1688683"/>
              <a:gd name="connsiteX2" fmla="*/ 1113511 w 1113511"/>
              <a:gd name="connsiteY2" fmla="*/ 0 h 1688683"/>
              <a:gd name="connsiteX3" fmla="*/ 302414 w 1113511"/>
              <a:gd name="connsiteY3" fmla="*/ 1688683 h 1688683"/>
              <a:gd name="connsiteX0" fmla="*/ 302414 w 1209070"/>
              <a:gd name="connsiteY0" fmla="*/ 1401450 h 1401450"/>
              <a:gd name="connsiteX1" fmla="*/ 0 w 1209070"/>
              <a:gd name="connsiteY1" fmla="*/ 1 h 1401450"/>
              <a:gd name="connsiteX2" fmla="*/ 1209069 w 1209070"/>
              <a:gd name="connsiteY2" fmla="*/ 699361 h 1401450"/>
              <a:gd name="connsiteX3" fmla="*/ 302414 w 1209070"/>
              <a:gd name="connsiteY3" fmla="*/ 1401450 h 1401450"/>
              <a:gd name="connsiteX0" fmla="*/ 0 w 1451958"/>
              <a:gd name="connsiteY0" fmla="*/ 699715 h 699715"/>
              <a:gd name="connsiteX1" fmla="*/ 242889 w 1451958"/>
              <a:gd name="connsiteY1" fmla="*/ 1 h 699715"/>
              <a:gd name="connsiteX2" fmla="*/ 1451958 w 1451958"/>
              <a:gd name="connsiteY2" fmla="*/ 699361 h 699715"/>
              <a:gd name="connsiteX3" fmla="*/ 0 w 1451958"/>
              <a:gd name="connsiteY3" fmla="*/ 699715 h 699715"/>
              <a:gd name="connsiteX0" fmla="*/ 0 w 732805"/>
              <a:gd name="connsiteY0" fmla="*/ 699715 h 1431177"/>
              <a:gd name="connsiteX1" fmla="*/ 242889 w 732805"/>
              <a:gd name="connsiteY1" fmla="*/ 1 h 1431177"/>
              <a:gd name="connsiteX2" fmla="*/ 732804 w 732805"/>
              <a:gd name="connsiteY2" fmla="*/ 1431176 h 1431177"/>
              <a:gd name="connsiteX3" fmla="*/ 0 w 732805"/>
              <a:gd name="connsiteY3" fmla="*/ 699715 h 14311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805" h="1431177">
                <a:moveTo>
                  <a:pt x="0" y="699715"/>
                </a:moveTo>
                <a:lnTo>
                  <a:pt x="242889" y="1"/>
                </a:lnTo>
                <a:lnTo>
                  <a:pt x="732804" y="1431176"/>
                </a:lnTo>
                <a:lnTo>
                  <a:pt x="0" y="699715"/>
                </a:lnTo>
                <a:close/>
              </a:path>
            </a:pathLst>
          </a:custGeom>
          <a:gradFill>
            <a:gsLst>
              <a:gs pos="92000">
                <a:srgbClr val="52A4AE"/>
              </a:gs>
              <a:gs pos="3000">
                <a:srgbClr val="92BFB5"/>
              </a:gs>
            </a:gsLst>
            <a:lin ang="0" scaled="0"/>
          </a:gradFill>
          <a:ln>
            <a:noFill/>
          </a:ln>
          <a:effectLst>
            <a:outerShdw blurRad="1905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9" name="等腰三角形 21"/>
          <p:cNvSpPr/>
          <p:nvPr/>
        </p:nvSpPr>
        <p:spPr>
          <a:xfrm rot="19016716">
            <a:off x="6519455" y="1855065"/>
            <a:ext cx="420702" cy="399392"/>
          </a:xfrm>
          <a:custGeom>
            <a:avLst/>
            <a:gdLst>
              <a:gd name="connsiteX0" fmla="*/ 0 w 826718"/>
              <a:gd name="connsiteY0" fmla="*/ 851770 h 851770"/>
              <a:gd name="connsiteX1" fmla="*/ 413359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826718"/>
              <a:gd name="connsiteY0" fmla="*/ 851770 h 851770"/>
              <a:gd name="connsiteX1" fmla="*/ 37578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1127342"/>
              <a:gd name="connsiteY0" fmla="*/ 851770 h 851770"/>
              <a:gd name="connsiteX1" fmla="*/ 37578 w 1127342"/>
              <a:gd name="connsiteY1" fmla="*/ 0 h 851770"/>
              <a:gd name="connsiteX2" fmla="*/ 1127342 w 1127342"/>
              <a:gd name="connsiteY2" fmla="*/ 425885 h 851770"/>
              <a:gd name="connsiteX3" fmla="*/ 0 w 1127342"/>
              <a:gd name="connsiteY3" fmla="*/ 851770 h 851770"/>
              <a:gd name="connsiteX0" fmla="*/ 288099 w 1089764"/>
              <a:gd name="connsiteY0" fmla="*/ 801665 h 801665"/>
              <a:gd name="connsiteX1" fmla="*/ 0 w 1089764"/>
              <a:gd name="connsiteY1" fmla="*/ 0 h 801665"/>
              <a:gd name="connsiteX2" fmla="*/ 1089764 w 1089764"/>
              <a:gd name="connsiteY2" fmla="*/ 425885 h 801665"/>
              <a:gd name="connsiteX3" fmla="*/ 288099 w 1089764"/>
              <a:gd name="connsiteY3" fmla="*/ 801665 h 801665"/>
              <a:gd name="connsiteX0" fmla="*/ 75156 w 1089764"/>
              <a:gd name="connsiteY0" fmla="*/ 789139 h 789139"/>
              <a:gd name="connsiteX1" fmla="*/ 0 w 1089764"/>
              <a:gd name="connsiteY1" fmla="*/ 0 h 789139"/>
              <a:gd name="connsiteX2" fmla="*/ 1089764 w 1089764"/>
              <a:gd name="connsiteY2" fmla="*/ 425885 h 789139"/>
              <a:gd name="connsiteX3" fmla="*/ 75156 w 1089764"/>
              <a:gd name="connsiteY3" fmla="*/ 789139 h 789139"/>
              <a:gd name="connsiteX0" fmla="*/ 487232 w 1089764"/>
              <a:gd name="connsiteY0" fmla="*/ 1153500 h 1153499"/>
              <a:gd name="connsiteX1" fmla="*/ 0 w 1089764"/>
              <a:gd name="connsiteY1" fmla="*/ 0 h 1153499"/>
              <a:gd name="connsiteX2" fmla="*/ 1089764 w 1089764"/>
              <a:gd name="connsiteY2" fmla="*/ 425885 h 1153499"/>
              <a:gd name="connsiteX3" fmla="*/ 487232 w 1089764"/>
              <a:gd name="connsiteY3" fmla="*/ 1153500 h 1153499"/>
              <a:gd name="connsiteX0" fmla="*/ 545691 w 1148223"/>
              <a:gd name="connsiteY0" fmla="*/ 912867 h 912866"/>
              <a:gd name="connsiteX1" fmla="*/ 0 w 1148223"/>
              <a:gd name="connsiteY1" fmla="*/ 1 h 912866"/>
              <a:gd name="connsiteX2" fmla="*/ 1148223 w 1148223"/>
              <a:gd name="connsiteY2" fmla="*/ 185252 h 912866"/>
              <a:gd name="connsiteX3" fmla="*/ 545691 w 1148223"/>
              <a:gd name="connsiteY3" fmla="*/ 912867 h 912866"/>
              <a:gd name="connsiteX0" fmla="*/ 545691 w 1113510"/>
              <a:gd name="connsiteY0" fmla="*/ 1200100 h 1200099"/>
              <a:gd name="connsiteX1" fmla="*/ 0 w 1113510"/>
              <a:gd name="connsiteY1" fmla="*/ 287234 h 1200099"/>
              <a:gd name="connsiteX2" fmla="*/ 1113511 w 1113510"/>
              <a:gd name="connsiteY2" fmla="*/ 0 h 1200099"/>
              <a:gd name="connsiteX3" fmla="*/ 545691 w 1113510"/>
              <a:gd name="connsiteY3" fmla="*/ 1200100 h 1200099"/>
              <a:gd name="connsiteX0" fmla="*/ 302414 w 1113511"/>
              <a:gd name="connsiteY0" fmla="*/ 1688683 h 1688683"/>
              <a:gd name="connsiteX1" fmla="*/ 0 w 1113511"/>
              <a:gd name="connsiteY1" fmla="*/ 287234 h 1688683"/>
              <a:gd name="connsiteX2" fmla="*/ 1113511 w 1113511"/>
              <a:gd name="connsiteY2" fmla="*/ 0 h 1688683"/>
              <a:gd name="connsiteX3" fmla="*/ 302414 w 1113511"/>
              <a:gd name="connsiteY3" fmla="*/ 1688683 h 1688683"/>
              <a:gd name="connsiteX0" fmla="*/ 302414 w 1209070"/>
              <a:gd name="connsiteY0" fmla="*/ 1401450 h 1401450"/>
              <a:gd name="connsiteX1" fmla="*/ 0 w 1209070"/>
              <a:gd name="connsiteY1" fmla="*/ 1 h 1401450"/>
              <a:gd name="connsiteX2" fmla="*/ 1209069 w 1209070"/>
              <a:gd name="connsiteY2" fmla="*/ 699361 h 1401450"/>
              <a:gd name="connsiteX3" fmla="*/ 302414 w 1209070"/>
              <a:gd name="connsiteY3" fmla="*/ 1401450 h 1401450"/>
              <a:gd name="connsiteX0" fmla="*/ 0 w 1451958"/>
              <a:gd name="connsiteY0" fmla="*/ 699715 h 699715"/>
              <a:gd name="connsiteX1" fmla="*/ 242889 w 1451958"/>
              <a:gd name="connsiteY1" fmla="*/ 1 h 699715"/>
              <a:gd name="connsiteX2" fmla="*/ 1451958 w 1451958"/>
              <a:gd name="connsiteY2" fmla="*/ 699361 h 699715"/>
              <a:gd name="connsiteX3" fmla="*/ 0 w 1451958"/>
              <a:gd name="connsiteY3" fmla="*/ 699715 h 699715"/>
              <a:gd name="connsiteX0" fmla="*/ 0 w 732805"/>
              <a:gd name="connsiteY0" fmla="*/ 699715 h 1431177"/>
              <a:gd name="connsiteX1" fmla="*/ 242889 w 732805"/>
              <a:gd name="connsiteY1" fmla="*/ 1 h 1431177"/>
              <a:gd name="connsiteX2" fmla="*/ 732804 w 732805"/>
              <a:gd name="connsiteY2" fmla="*/ 1431176 h 1431177"/>
              <a:gd name="connsiteX3" fmla="*/ 0 w 732805"/>
              <a:gd name="connsiteY3" fmla="*/ 699715 h 1431177"/>
              <a:gd name="connsiteX0" fmla="*/ 0 w 732804"/>
              <a:gd name="connsiteY0" fmla="*/ 424454 h 1155916"/>
              <a:gd name="connsiteX1" fmla="*/ 703793 w 732804"/>
              <a:gd name="connsiteY1" fmla="*/ 1 h 1155916"/>
              <a:gd name="connsiteX2" fmla="*/ 732804 w 732804"/>
              <a:gd name="connsiteY2" fmla="*/ 1155915 h 1155916"/>
              <a:gd name="connsiteX3" fmla="*/ 0 w 732804"/>
              <a:gd name="connsiteY3" fmla="*/ 424454 h 1155916"/>
              <a:gd name="connsiteX0" fmla="*/ 0 w 703794"/>
              <a:gd name="connsiteY0" fmla="*/ 424454 h 1436384"/>
              <a:gd name="connsiteX1" fmla="*/ 703793 w 703794"/>
              <a:gd name="connsiteY1" fmla="*/ 1 h 1436384"/>
              <a:gd name="connsiteX2" fmla="*/ 358875 w 703794"/>
              <a:gd name="connsiteY2" fmla="*/ 1436384 h 1436384"/>
              <a:gd name="connsiteX3" fmla="*/ 0 w 703794"/>
              <a:gd name="connsiteY3" fmla="*/ 424454 h 1436384"/>
              <a:gd name="connsiteX0" fmla="*/ 0 w 625213"/>
              <a:gd name="connsiteY0" fmla="*/ 0 h 1011930"/>
              <a:gd name="connsiteX1" fmla="*/ 625212 w 625213"/>
              <a:gd name="connsiteY1" fmla="*/ 76158 h 1011930"/>
              <a:gd name="connsiteX2" fmla="*/ 358875 w 625213"/>
              <a:gd name="connsiteY2" fmla="*/ 1011930 h 1011930"/>
              <a:gd name="connsiteX3" fmla="*/ 0 w 625213"/>
              <a:gd name="connsiteY3" fmla="*/ 0 h 10119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25213" h="1011930">
                <a:moveTo>
                  <a:pt x="0" y="0"/>
                </a:moveTo>
                <a:lnTo>
                  <a:pt x="625212" y="76158"/>
                </a:lnTo>
                <a:lnTo>
                  <a:pt x="358875" y="101193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92000">
                <a:srgbClr val="92BFB5"/>
              </a:gs>
              <a:gs pos="3000">
                <a:srgbClr val="B6D3B7"/>
              </a:gs>
            </a:gsLst>
            <a:lin ang="0" scaled="0"/>
          </a:gradFill>
          <a:ln>
            <a:noFill/>
          </a:ln>
          <a:effectLst>
            <a:outerShdw blurRad="1905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64887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4000"/>
    </mc:Choice>
    <mc:Fallback xmlns="">
      <p:transition advClick="0" advTm="4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组合 52">
            <a:extLst>
              <a:ext uri="{FF2B5EF4-FFF2-40B4-BE49-F238E27FC236}">
                <a16:creationId xmlns:a16="http://schemas.microsoft.com/office/drawing/2014/main" id="{621C470E-B5FC-4A55-84B0-E5CA3B68C7BA}"/>
              </a:ext>
            </a:extLst>
          </p:cNvPr>
          <p:cNvGrpSpPr/>
          <p:nvPr/>
        </p:nvGrpSpPr>
        <p:grpSpPr>
          <a:xfrm>
            <a:off x="199692" y="6490065"/>
            <a:ext cx="11792439" cy="87289"/>
            <a:chOff x="-1" y="4561840"/>
            <a:chExt cx="10485124" cy="101600"/>
          </a:xfrm>
          <a:gradFill>
            <a:gsLst>
              <a:gs pos="0">
                <a:srgbClr val="92BFB5"/>
              </a:gs>
              <a:gs pos="100000">
                <a:srgbClr val="52A4AE"/>
              </a:gs>
            </a:gsLst>
          </a:gradFill>
        </p:grpSpPr>
        <p:sp>
          <p:nvSpPr>
            <p:cNvPr id="54" name="矩形 53">
              <a:extLst>
                <a:ext uri="{FF2B5EF4-FFF2-40B4-BE49-F238E27FC236}">
                  <a16:creationId xmlns:a16="http://schemas.microsoft.com/office/drawing/2014/main" id="{43FFD6D5-4FFF-4A7B-B805-4E0F63E6E6ED}"/>
                </a:ext>
              </a:extLst>
            </p:cNvPr>
            <p:cNvSpPr/>
            <p:nvPr/>
          </p:nvSpPr>
          <p:spPr>
            <a:xfrm>
              <a:off x="-1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B6913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5" name="矩形 54">
              <a:extLst>
                <a:ext uri="{FF2B5EF4-FFF2-40B4-BE49-F238E27FC236}">
                  <a16:creationId xmlns:a16="http://schemas.microsoft.com/office/drawing/2014/main" id="{20A1879B-204B-42D8-A533-B3729E765BBC}"/>
                </a:ext>
              </a:extLst>
            </p:cNvPr>
            <p:cNvSpPr/>
            <p:nvPr/>
          </p:nvSpPr>
          <p:spPr>
            <a:xfrm>
              <a:off x="2621280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B6913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6" name="矩形 55">
              <a:extLst>
                <a:ext uri="{FF2B5EF4-FFF2-40B4-BE49-F238E27FC236}">
                  <a16:creationId xmlns:a16="http://schemas.microsoft.com/office/drawing/2014/main" id="{1D7EBB7D-65BB-443D-9FAD-BD41B2DE405E}"/>
                </a:ext>
              </a:extLst>
            </p:cNvPr>
            <p:cNvSpPr/>
            <p:nvPr/>
          </p:nvSpPr>
          <p:spPr>
            <a:xfrm>
              <a:off x="5242561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B6913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7" name="矩形 56">
              <a:extLst>
                <a:ext uri="{FF2B5EF4-FFF2-40B4-BE49-F238E27FC236}">
                  <a16:creationId xmlns:a16="http://schemas.microsoft.com/office/drawing/2014/main" id="{5373D392-ED7A-4FE4-A149-210797C80A50}"/>
                </a:ext>
              </a:extLst>
            </p:cNvPr>
            <p:cNvSpPr/>
            <p:nvPr/>
          </p:nvSpPr>
          <p:spPr>
            <a:xfrm>
              <a:off x="7863842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B6913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63" name="TextBox 72">
            <a:extLst>
              <a:ext uri="{FF2B5EF4-FFF2-40B4-BE49-F238E27FC236}">
                <a16:creationId xmlns:a16="http://schemas.microsoft.com/office/drawing/2014/main" id="{5254BD3D-40F5-4E64-B15B-1559556C1683}"/>
              </a:ext>
            </a:extLst>
          </p:cNvPr>
          <p:cNvSpPr txBox="1"/>
          <p:nvPr/>
        </p:nvSpPr>
        <p:spPr>
          <a:xfrm>
            <a:off x="1194170" y="2074644"/>
            <a:ext cx="9803484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  <a:p>
            <a:pPr marL="342900" indent="-342900" algn="just">
              <a:spcAft>
                <a:spcPts val="1800"/>
              </a:spcAft>
              <a:buClr>
                <a:prstClr val="black"/>
              </a:buClr>
              <a:buFont typeface="Wingdings" panose="05000000000000000000" pitchFamily="2" charset="2"/>
              <a:buChar char="Ø"/>
              <a:defRPr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Hearing impairment (HI) 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is a </a:t>
            </a:r>
            <a:r>
              <a:rPr lang="en-US" altLang="zh-CN" sz="2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chronic condition 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that often leads to </a:t>
            </a:r>
            <a:r>
              <a:rPr lang="en-US" altLang="zh-CN" sz="2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communication barriers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. </a:t>
            </a:r>
            <a:endParaRPr lang="en-US" altLang="zh-TW" sz="2000" dirty="0">
              <a:solidFill>
                <a:prstClr val="black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914400" lvl="1" indent="-457200" algn="just">
              <a:spcAft>
                <a:spcPts val="1800"/>
              </a:spcAft>
              <a:buClr>
                <a:prstClr val="black"/>
              </a:buClr>
              <a:buFont typeface="Wingdings" panose="05000000000000000000" pitchFamily="2" charset="2"/>
              <a:buChar char="ü"/>
              <a:defRPr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makes it especially hard for those with HI to </a:t>
            </a:r>
            <a:r>
              <a:rPr lang="en-US" sz="2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seek healthcare services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their condition, </a:t>
            </a:r>
            <a:r>
              <a:rPr lang="en-US" sz="2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worsening it. </a:t>
            </a:r>
          </a:p>
          <a:p>
            <a:pPr marL="914400" lvl="1" indent="-457200" algn="just">
              <a:spcAft>
                <a:spcPts val="1800"/>
              </a:spcAft>
              <a:buClr>
                <a:prstClr val="black"/>
              </a:buClr>
              <a:buFont typeface="Wingdings" panose="05000000000000000000" pitchFamily="2" charset="2"/>
              <a:buChar char="ü"/>
              <a:defRPr/>
            </a:pPr>
            <a:r>
              <a:rPr lang="en-US" altLang="zh-CN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+mn-lt"/>
              </a:rPr>
              <a:t>The </a:t>
            </a:r>
            <a:r>
              <a:rPr lang="en-US" altLang="zh-CN" sz="2000" dirty="0">
                <a:solidFill>
                  <a:schemeClr val="accent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+mn-lt"/>
              </a:rPr>
              <a:t>World Health Organization </a:t>
            </a:r>
            <a:r>
              <a:rPr lang="en-US" altLang="zh-CN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+mn-lt"/>
              </a:rPr>
              <a:t>estimates that there are </a:t>
            </a:r>
            <a:r>
              <a:rPr lang="en-US" altLang="zh-CN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+mn-lt"/>
              </a:rPr>
              <a:t>more than 1.5 billion people </a:t>
            </a:r>
            <a:r>
              <a:rPr lang="en-US" altLang="zh-CN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+mn-lt"/>
              </a:rPr>
              <a:t>who suffer from </a:t>
            </a:r>
            <a:r>
              <a:rPr lang="en-US" altLang="zh-CN" sz="2000" dirty="0">
                <a:solidFill>
                  <a:schemeClr val="accent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+mn-lt"/>
              </a:rPr>
              <a:t>hearing impairment</a:t>
            </a:r>
            <a:r>
              <a:rPr lang="en-US" altLang="zh-CN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+mn-lt"/>
              </a:rPr>
              <a:t>, and the number is projected to </a:t>
            </a:r>
            <a:r>
              <a:rPr lang="en-US" altLang="zh-CN" sz="2000" dirty="0">
                <a:solidFill>
                  <a:schemeClr val="accent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+mn-lt"/>
              </a:rPr>
              <a:t>increase</a:t>
            </a:r>
            <a:r>
              <a:rPr lang="en-US" altLang="zh-CN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+mn-lt"/>
              </a:rPr>
              <a:t> to </a:t>
            </a:r>
            <a:r>
              <a:rPr lang="en-US" altLang="zh-CN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+mn-lt"/>
              </a:rPr>
              <a:t>almost 2.5 billion by 2050. </a:t>
            </a:r>
          </a:p>
        </p:txBody>
      </p:sp>
      <p:grpSp>
        <p:nvGrpSpPr>
          <p:cNvPr id="64" name="组合 63">
            <a:extLst>
              <a:ext uri="{FF2B5EF4-FFF2-40B4-BE49-F238E27FC236}">
                <a16:creationId xmlns:a16="http://schemas.microsoft.com/office/drawing/2014/main" id="{86B6586C-B211-4B58-A356-441EC4343353}"/>
              </a:ext>
            </a:extLst>
          </p:cNvPr>
          <p:cNvGrpSpPr/>
          <p:nvPr/>
        </p:nvGrpSpPr>
        <p:grpSpPr>
          <a:xfrm>
            <a:off x="199694" y="1769831"/>
            <a:ext cx="11792437" cy="116997"/>
            <a:chOff x="-1" y="4561840"/>
            <a:chExt cx="10485124" cy="101600"/>
          </a:xfrm>
          <a:gradFill>
            <a:gsLst>
              <a:gs pos="0">
                <a:srgbClr val="92BFB5"/>
              </a:gs>
              <a:gs pos="100000">
                <a:srgbClr val="52A4AE"/>
              </a:gs>
            </a:gsLst>
          </a:gradFill>
        </p:grpSpPr>
        <p:sp>
          <p:nvSpPr>
            <p:cNvPr id="65" name="矩形 64">
              <a:extLst>
                <a:ext uri="{FF2B5EF4-FFF2-40B4-BE49-F238E27FC236}">
                  <a16:creationId xmlns:a16="http://schemas.microsoft.com/office/drawing/2014/main" id="{9802CCCD-3FC0-41D7-B4E0-208BF4B12D84}"/>
                </a:ext>
              </a:extLst>
            </p:cNvPr>
            <p:cNvSpPr/>
            <p:nvPr/>
          </p:nvSpPr>
          <p:spPr>
            <a:xfrm>
              <a:off x="-1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6" name="矩形 65">
              <a:extLst>
                <a:ext uri="{FF2B5EF4-FFF2-40B4-BE49-F238E27FC236}">
                  <a16:creationId xmlns:a16="http://schemas.microsoft.com/office/drawing/2014/main" id="{3424FAB0-E395-4F07-B847-200C66C70DD1}"/>
                </a:ext>
              </a:extLst>
            </p:cNvPr>
            <p:cNvSpPr/>
            <p:nvPr/>
          </p:nvSpPr>
          <p:spPr>
            <a:xfrm>
              <a:off x="2621280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7" name="矩形 66">
              <a:extLst>
                <a:ext uri="{FF2B5EF4-FFF2-40B4-BE49-F238E27FC236}">
                  <a16:creationId xmlns:a16="http://schemas.microsoft.com/office/drawing/2014/main" id="{B36DC379-FF37-43F7-89F3-430A7F8475BE}"/>
                </a:ext>
              </a:extLst>
            </p:cNvPr>
            <p:cNvSpPr/>
            <p:nvPr/>
          </p:nvSpPr>
          <p:spPr>
            <a:xfrm>
              <a:off x="5242561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8" name="矩形 67">
              <a:extLst>
                <a:ext uri="{FF2B5EF4-FFF2-40B4-BE49-F238E27FC236}">
                  <a16:creationId xmlns:a16="http://schemas.microsoft.com/office/drawing/2014/main" id="{049878A4-0713-4A1B-AD2A-27D9AA7E2B6A}"/>
                </a:ext>
              </a:extLst>
            </p:cNvPr>
            <p:cNvSpPr/>
            <p:nvPr/>
          </p:nvSpPr>
          <p:spPr>
            <a:xfrm>
              <a:off x="7863842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27" name="文本框 26"/>
          <p:cNvSpPr txBox="1"/>
          <p:nvPr/>
        </p:nvSpPr>
        <p:spPr>
          <a:xfrm>
            <a:off x="507059" y="597133"/>
            <a:ext cx="3206904" cy="58477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lvl="0">
              <a:defRPr/>
            </a:pPr>
            <a:r>
              <a:rPr lang="en-US" altLang="zh-CN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Introduction(1/3)</a:t>
            </a:r>
            <a:endParaRPr lang="zh-CN" altLang="en-US" sz="3200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6" name="Oval 13">
            <a:extLst>
              <a:ext uri="{FF2B5EF4-FFF2-40B4-BE49-F238E27FC236}">
                <a16:creationId xmlns:a16="http://schemas.microsoft.com/office/drawing/2014/main" id="{A60B4531-1B33-EA38-E304-A4D14B1B35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13910" y="5876389"/>
            <a:ext cx="1956179" cy="1963221"/>
          </a:xfrm>
          <a:prstGeom prst="ellipse">
            <a:avLst/>
          </a:prstGeom>
          <a:solidFill>
            <a:srgbClr val="52A4AE"/>
          </a:solidFill>
          <a:ln>
            <a:noFill/>
          </a:ln>
        </p:spPr>
        <p:txBody>
          <a:bodyPr/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400" b="0" i="0" u="none" strike="noStrike" kern="0" cap="none" spc="0" normalizeH="0" baseline="0" noProof="0" dirty="0">
              <a:ln>
                <a:noFill/>
              </a:ln>
              <a:solidFill>
                <a:srgbClr val="5AADC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7" name="文字方塊 47">
            <a:extLst>
              <a:ext uri="{FF2B5EF4-FFF2-40B4-BE49-F238E27FC236}">
                <a16:creationId xmlns:a16="http://schemas.microsoft.com/office/drawing/2014/main" id="{434172A9-A5E6-B9F3-CF6E-E88A0765A685}"/>
              </a:ext>
            </a:extLst>
          </p:cNvPr>
          <p:cNvSpPr txBox="1"/>
          <p:nvPr/>
        </p:nvSpPr>
        <p:spPr>
          <a:xfrm>
            <a:off x="11628321" y="6299566"/>
            <a:ext cx="485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TW" alt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5140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组合 52">
            <a:extLst>
              <a:ext uri="{FF2B5EF4-FFF2-40B4-BE49-F238E27FC236}">
                <a16:creationId xmlns:a16="http://schemas.microsoft.com/office/drawing/2014/main" id="{621C470E-B5FC-4A55-84B0-E5CA3B68C7BA}"/>
              </a:ext>
            </a:extLst>
          </p:cNvPr>
          <p:cNvGrpSpPr/>
          <p:nvPr/>
        </p:nvGrpSpPr>
        <p:grpSpPr>
          <a:xfrm>
            <a:off x="199692" y="6490065"/>
            <a:ext cx="11792439" cy="87289"/>
            <a:chOff x="-1" y="4561840"/>
            <a:chExt cx="10485124" cy="101600"/>
          </a:xfrm>
          <a:gradFill>
            <a:gsLst>
              <a:gs pos="0">
                <a:srgbClr val="92BFB5"/>
              </a:gs>
              <a:gs pos="100000">
                <a:srgbClr val="52A4AE"/>
              </a:gs>
            </a:gsLst>
          </a:gradFill>
        </p:grpSpPr>
        <p:sp>
          <p:nvSpPr>
            <p:cNvPr id="54" name="矩形 53">
              <a:extLst>
                <a:ext uri="{FF2B5EF4-FFF2-40B4-BE49-F238E27FC236}">
                  <a16:creationId xmlns:a16="http://schemas.microsoft.com/office/drawing/2014/main" id="{43FFD6D5-4FFF-4A7B-B805-4E0F63E6E6ED}"/>
                </a:ext>
              </a:extLst>
            </p:cNvPr>
            <p:cNvSpPr/>
            <p:nvPr/>
          </p:nvSpPr>
          <p:spPr>
            <a:xfrm>
              <a:off x="-1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B6913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5" name="矩形 54">
              <a:extLst>
                <a:ext uri="{FF2B5EF4-FFF2-40B4-BE49-F238E27FC236}">
                  <a16:creationId xmlns:a16="http://schemas.microsoft.com/office/drawing/2014/main" id="{20A1879B-204B-42D8-A533-B3729E765BBC}"/>
                </a:ext>
              </a:extLst>
            </p:cNvPr>
            <p:cNvSpPr/>
            <p:nvPr/>
          </p:nvSpPr>
          <p:spPr>
            <a:xfrm>
              <a:off x="2621280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B6913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6" name="矩形 55">
              <a:extLst>
                <a:ext uri="{FF2B5EF4-FFF2-40B4-BE49-F238E27FC236}">
                  <a16:creationId xmlns:a16="http://schemas.microsoft.com/office/drawing/2014/main" id="{1D7EBB7D-65BB-443D-9FAD-BD41B2DE405E}"/>
                </a:ext>
              </a:extLst>
            </p:cNvPr>
            <p:cNvSpPr/>
            <p:nvPr/>
          </p:nvSpPr>
          <p:spPr>
            <a:xfrm>
              <a:off x="5242561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B6913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7" name="矩形 56">
              <a:extLst>
                <a:ext uri="{FF2B5EF4-FFF2-40B4-BE49-F238E27FC236}">
                  <a16:creationId xmlns:a16="http://schemas.microsoft.com/office/drawing/2014/main" id="{5373D392-ED7A-4FE4-A149-210797C80A50}"/>
                </a:ext>
              </a:extLst>
            </p:cNvPr>
            <p:cNvSpPr/>
            <p:nvPr/>
          </p:nvSpPr>
          <p:spPr>
            <a:xfrm>
              <a:off x="7863842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B6913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63" name="TextBox 72">
            <a:extLst>
              <a:ext uri="{FF2B5EF4-FFF2-40B4-BE49-F238E27FC236}">
                <a16:creationId xmlns:a16="http://schemas.microsoft.com/office/drawing/2014/main" id="{5254BD3D-40F5-4E64-B15B-1559556C1683}"/>
              </a:ext>
            </a:extLst>
          </p:cNvPr>
          <p:cNvSpPr txBox="1"/>
          <p:nvPr/>
        </p:nvSpPr>
        <p:spPr>
          <a:xfrm>
            <a:off x="1194170" y="2074644"/>
            <a:ext cx="9803484" cy="324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  <a:p>
            <a:pPr marL="342900" indent="-342900" algn="just">
              <a:spcAft>
                <a:spcPts val="1800"/>
              </a:spcAft>
              <a:buClr>
                <a:prstClr val="black"/>
              </a:buClr>
              <a:buFont typeface="Wingdings" panose="05000000000000000000" pitchFamily="2" charset="2"/>
              <a:buChar char="Ø"/>
              <a:defRPr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TW" sz="2000" dirty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+mn-lt"/>
              </a:rPr>
              <a:t>In this research, we proposed the concept of the 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+mn-lt"/>
              </a:rPr>
              <a:t>Hearing Impairment Communication Assistive System (HICAS). </a:t>
            </a:r>
            <a:endParaRPr lang="en-US" altLang="zh-TW" sz="2000" dirty="0">
              <a:solidFill>
                <a:srgbClr val="FF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914400" lvl="1" indent="-457200" algn="just">
              <a:spcAft>
                <a:spcPts val="1800"/>
              </a:spcAft>
              <a:buClr>
                <a:prstClr val="black"/>
              </a:buClr>
              <a:buFont typeface="Wingdings" panose="05000000000000000000" pitchFamily="2" charset="2"/>
              <a:buChar char="ü"/>
              <a:defRPr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HICAS is an innovative solution aimed at </a:t>
            </a:r>
            <a:r>
              <a:rPr lang="en-US" sz="2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surmounting communication barriers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confronted by the hearing-impaired.</a:t>
            </a:r>
          </a:p>
          <a:p>
            <a:pPr marL="342900" indent="-342900" algn="just">
              <a:spcAft>
                <a:spcPts val="1800"/>
              </a:spcAft>
              <a:buClr>
                <a:prstClr val="black"/>
              </a:buClr>
              <a:buFont typeface="Wingdings" panose="05000000000000000000" pitchFamily="2" charset="2"/>
              <a:buChar char="Ø"/>
              <a:defRPr/>
            </a:pPr>
            <a:r>
              <a:rPr lang="en-US" altLang="zh-TW" sz="2000" dirty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HICAS instantaneously </a:t>
            </a:r>
            <a:r>
              <a:rPr lang="en-US" altLang="zh-TW" sz="2000" dirty="0">
                <a:solidFill>
                  <a:schemeClr val="accent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records conversations </a:t>
            </a:r>
            <a:r>
              <a:rPr lang="en-US" altLang="zh-TW" sz="2000" dirty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between hearing-impaired individuals and others. </a:t>
            </a:r>
          </a:p>
          <a:p>
            <a:pPr marL="914400" lvl="1" indent="-457200" algn="just">
              <a:spcAft>
                <a:spcPts val="1800"/>
              </a:spcAft>
              <a:buClr>
                <a:prstClr val="black"/>
              </a:buClr>
              <a:buFont typeface="Wingdings" panose="05000000000000000000" pitchFamily="2" charset="2"/>
              <a:buChar char="ü"/>
              <a:defRPr/>
            </a:pPr>
            <a:r>
              <a:rPr lang="en-US" sz="2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Annotates keywords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within the text context.</a:t>
            </a:r>
          </a:p>
        </p:txBody>
      </p:sp>
      <p:grpSp>
        <p:nvGrpSpPr>
          <p:cNvPr id="64" name="组合 63">
            <a:extLst>
              <a:ext uri="{FF2B5EF4-FFF2-40B4-BE49-F238E27FC236}">
                <a16:creationId xmlns:a16="http://schemas.microsoft.com/office/drawing/2014/main" id="{86B6586C-B211-4B58-A356-441EC4343353}"/>
              </a:ext>
            </a:extLst>
          </p:cNvPr>
          <p:cNvGrpSpPr/>
          <p:nvPr/>
        </p:nvGrpSpPr>
        <p:grpSpPr>
          <a:xfrm>
            <a:off x="199694" y="1769831"/>
            <a:ext cx="11792437" cy="116997"/>
            <a:chOff x="-1" y="4561840"/>
            <a:chExt cx="10485124" cy="101600"/>
          </a:xfrm>
          <a:gradFill>
            <a:gsLst>
              <a:gs pos="0">
                <a:srgbClr val="92BFB5"/>
              </a:gs>
              <a:gs pos="100000">
                <a:srgbClr val="52A4AE"/>
              </a:gs>
            </a:gsLst>
          </a:gradFill>
        </p:grpSpPr>
        <p:sp>
          <p:nvSpPr>
            <p:cNvPr id="65" name="矩形 64">
              <a:extLst>
                <a:ext uri="{FF2B5EF4-FFF2-40B4-BE49-F238E27FC236}">
                  <a16:creationId xmlns:a16="http://schemas.microsoft.com/office/drawing/2014/main" id="{9802CCCD-3FC0-41D7-B4E0-208BF4B12D84}"/>
                </a:ext>
              </a:extLst>
            </p:cNvPr>
            <p:cNvSpPr/>
            <p:nvPr/>
          </p:nvSpPr>
          <p:spPr>
            <a:xfrm>
              <a:off x="-1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6" name="矩形 65">
              <a:extLst>
                <a:ext uri="{FF2B5EF4-FFF2-40B4-BE49-F238E27FC236}">
                  <a16:creationId xmlns:a16="http://schemas.microsoft.com/office/drawing/2014/main" id="{3424FAB0-E395-4F07-B847-200C66C70DD1}"/>
                </a:ext>
              </a:extLst>
            </p:cNvPr>
            <p:cNvSpPr/>
            <p:nvPr/>
          </p:nvSpPr>
          <p:spPr>
            <a:xfrm>
              <a:off x="2621280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7" name="矩形 66">
              <a:extLst>
                <a:ext uri="{FF2B5EF4-FFF2-40B4-BE49-F238E27FC236}">
                  <a16:creationId xmlns:a16="http://schemas.microsoft.com/office/drawing/2014/main" id="{B36DC379-FF37-43F7-89F3-430A7F8475BE}"/>
                </a:ext>
              </a:extLst>
            </p:cNvPr>
            <p:cNvSpPr/>
            <p:nvPr/>
          </p:nvSpPr>
          <p:spPr>
            <a:xfrm>
              <a:off x="5242561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8" name="矩形 67">
              <a:extLst>
                <a:ext uri="{FF2B5EF4-FFF2-40B4-BE49-F238E27FC236}">
                  <a16:creationId xmlns:a16="http://schemas.microsoft.com/office/drawing/2014/main" id="{049878A4-0713-4A1B-AD2A-27D9AA7E2B6A}"/>
                </a:ext>
              </a:extLst>
            </p:cNvPr>
            <p:cNvSpPr/>
            <p:nvPr/>
          </p:nvSpPr>
          <p:spPr>
            <a:xfrm>
              <a:off x="7863842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27" name="文本框 26"/>
          <p:cNvSpPr txBox="1"/>
          <p:nvPr/>
        </p:nvSpPr>
        <p:spPr>
          <a:xfrm>
            <a:off x="507059" y="597133"/>
            <a:ext cx="3206904" cy="58477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lvl="0">
              <a:defRPr/>
            </a:pPr>
            <a:r>
              <a:rPr lang="en-US" altLang="zh-CN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Introduction(2/3)</a:t>
            </a:r>
            <a:endParaRPr lang="zh-CN" altLang="en-US" sz="3200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6" name="Oval 13">
            <a:extLst>
              <a:ext uri="{FF2B5EF4-FFF2-40B4-BE49-F238E27FC236}">
                <a16:creationId xmlns:a16="http://schemas.microsoft.com/office/drawing/2014/main" id="{A60B4531-1B33-EA38-E304-A4D14B1B35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13910" y="5876389"/>
            <a:ext cx="1956179" cy="1963221"/>
          </a:xfrm>
          <a:prstGeom prst="ellipse">
            <a:avLst/>
          </a:prstGeom>
          <a:solidFill>
            <a:srgbClr val="52A4AE"/>
          </a:solidFill>
          <a:ln>
            <a:noFill/>
          </a:ln>
        </p:spPr>
        <p:txBody>
          <a:bodyPr/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400" b="0" i="0" u="none" strike="noStrike" kern="0" cap="none" spc="0" normalizeH="0" baseline="0" noProof="0" dirty="0">
              <a:ln>
                <a:noFill/>
              </a:ln>
              <a:solidFill>
                <a:srgbClr val="5AADC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7" name="文字方塊 47">
            <a:extLst>
              <a:ext uri="{FF2B5EF4-FFF2-40B4-BE49-F238E27FC236}">
                <a16:creationId xmlns:a16="http://schemas.microsoft.com/office/drawing/2014/main" id="{434172A9-A5E6-B9F3-CF6E-E88A0765A685}"/>
              </a:ext>
            </a:extLst>
          </p:cNvPr>
          <p:cNvSpPr txBox="1"/>
          <p:nvPr/>
        </p:nvSpPr>
        <p:spPr>
          <a:xfrm>
            <a:off x="11628321" y="6299566"/>
            <a:ext cx="485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TW" alt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4836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组合 52">
            <a:extLst>
              <a:ext uri="{FF2B5EF4-FFF2-40B4-BE49-F238E27FC236}">
                <a16:creationId xmlns:a16="http://schemas.microsoft.com/office/drawing/2014/main" id="{621C470E-B5FC-4A55-84B0-E5CA3B68C7BA}"/>
              </a:ext>
            </a:extLst>
          </p:cNvPr>
          <p:cNvGrpSpPr/>
          <p:nvPr/>
        </p:nvGrpSpPr>
        <p:grpSpPr>
          <a:xfrm>
            <a:off x="199692" y="6490065"/>
            <a:ext cx="11792439" cy="87289"/>
            <a:chOff x="-1" y="4561840"/>
            <a:chExt cx="10485124" cy="101600"/>
          </a:xfrm>
          <a:gradFill>
            <a:gsLst>
              <a:gs pos="0">
                <a:srgbClr val="92BFB5"/>
              </a:gs>
              <a:gs pos="100000">
                <a:srgbClr val="52A4AE"/>
              </a:gs>
            </a:gsLst>
          </a:gradFill>
        </p:grpSpPr>
        <p:sp>
          <p:nvSpPr>
            <p:cNvPr id="54" name="矩形 53">
              <a:extLst>
                <a:ext uri="{FF2B5EF4-FFF2-40B4-BE49-F238E27FC236}">
                  <a16:creationId xmlns:a16="http://schemas.microsoft.com/office/drawing/2014/main" id="{43FFD6D5-4FFF-4A7B-B805-4E0F63E6E6ED}"/>
                </a:ext>
              </a:extLst>
            </p:cNvPr>
            <p:cNvSpPr/>
            <p:nvPr/>
          </p:nvSpPr>
          <p:spPr>
            <a:xfrm>
              <a:off x="-1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B6913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5" name="矩形 54">
              <a:extLst>
                <a:ext uri="{FF2B5EF4-FFF2-40B4-BE49-F238E27FC236}">
                  <a16:creationId xmlns:a16="http://schemas.microsoft.com/office/drawing/2014/main" id="{20A1879B-204B-42D8-A533-B3729E765BBC}"/>
                </a:ext>
              </a:extLst>
            </p:cNvPr>
            <p:cNvSpPr/>
            <p:nvPr/>
          </p:nvSpPr>
          <p:spPr>
            <a:xfrm>
              <a:off x="2621280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B6913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6" name="矩形 55">
              <a:extLst>
                <a:ext uri="{FF2B5EF4-FFF2-40B4-BE49-F238E27FC236}">
                  <a16:creationId xmlns:a16="http://schemas.microsoft.com/office/drawing/2014/main" id="{1D7EBB7D-65BB-443D-9FAD-BD41B2DE405E}"/>
                </a:ext>
              </a:extLst>
            </p:cNvPr>
            <p:cNvSpPr/>
            <p:nvPr/>
          </p:nvSpPr>
          <p:spPr>
            <a:xfrm>
              <a:off x="5242561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B6913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7" name="矩形 56">
              <a:extLst>
                <a:ext uri="{FF2B5EF4-FFF2-40B4-BE49-F238E27FC236}">
                  <a16:creationId xmlns:a16="http://schemas.microsoft.com/office/drawing/2014/main" id="{5373D392-ED7A-4FE4-A149-210797C80A50}"/>
                </a:ext>
              </a:extLst>
            </p:cNvPr>
            <p:cNvSpPr/>
            <p:nvPr/>
          </p:nvSpPr>
          <p:spPr>
            <a:xfrm>
              <a:off x="7863842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B6913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63" name="TextBox 72">
            <a:extLst>
              <a:ext uri="{FF2B5EF4-FFF2-40B4-BE49-F238E27FC236}">
                <a16:creationId xmlns:a16="http://schemas.microsoft.com/office/drawing/2014/main" id="{5254BD3D-40F5-4E64-B15B-1559556C1683}"/>
              </a:ext>
            </a:extLst>
          </p:cNvPr>
          <p:cNvSpPr txBox="1"/>
          <p:nvPr/>
        </p:nvSpPr>
        <p:spPr>
          <a:xfrm>
            <a:off x="1194170" y="2074644"/>
            <a:ext cx="9803484" cy="324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  <a:p>
            <a:pPr marL="342900" indent="-342900" algn="just">
              <a:spcAft>
                <a:spcPts val="1800"/>
              </a:spcAft>
              <a:buClr>
                <a:prstClr val="black"/>
              </a:buClr>
              <a:buFont typeface="Wingdings" panose="05000000000000000000" pitchFamily="2" charset="2"/>
              <a:buChar char="Ø"/>
              <a:defRPr/>
            </a:pP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HICAS also employs 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advanced retrieval techniques 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to source </a:t>
            </a:r>
            <a:r>
              <a:rPr lang="en-US" altLang="zh-TW" sz="2000" dirty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pertinent location 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images</a:t>
            </a:r>
            <a:r>
              <a:rPr lang="en-US" altLang="zh-TW" sz="2000" dirty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from the Internet. </a:t>
            </a:r>
          </a:p>
          <a:p>
            <a:pPr marL="914400" lvl="1" indent="-457200" algn="just">
              <a:spcAft>
                <a:spcPts val="1800"/>
              </a:spcAft>
              <a:buClr>
                <a:prstClr val="black"/>
              </a:buClr>
              <a:buFont typeface="Wingdings" panose="05000000000000000000" pitchFamily="2" charset="2"/>
              <a:buChar char="ü"/>
              <a:defRPr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Presents images using </a:t>
            </a:r>
            <a:r>
              <a:rPr lang="en-US" sz="2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 glasses. </a:t>
            </a:r>
            <a:endParaRPr lang="en-US" altLang="zh-TW" sz="2000" dirty="0">
              <a:solidFill>
                <a:schemeClr val="accent5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1800"/>
              </a:spcAft>
              <a:buClr>
                <a:prstClr val="black"/>
              </a:buClr>
              <a:buFont typeface="Wingdings" panose="05000000000000000000" pitchFamily="2" charset="2"/>
              <a:buChar char="Ø"/>
              <a:defRPr/>
            </a:pPr>
            <a:r>
              <a:rPr lang="en-US" altLang="zh-TW" sz="2000" dirty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This innovative interface strives to effectively address the 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challenge of communication</a:t>
            </a:r>
            <a:r>
              <a:rPr lang="en-US" altLang="zh-TW" sz="2000" dirty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for </a:t>
            </a:r>
            <a:r>
              <a:rPr lang="en-US" altLang="zh-TW" sz="2000" dirty="0">
                <a:solidFill>
                  <a:schemeClr val="accent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people with HI. </a:t>
            </a:r>
            <a:endParaRPr lang="en-US" altLang="zh-TW" sz="2000" dirty="0">
              <a:solidFill>
                <a:prstClr val="black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914400" lvl="1" indent="-457200" algn="just">
              <a:spcAft>
                <a:spcPts val="1800"/>
              </a:spcAft>
              <a:buClr>
                <a:prstClr val="black"/>
              </a:buClr>
              <a:buFont typeface="Wingdings" panose="05000000000000000000" pitchFamily="2" charset="2"/>
              <a:buChar char="ü"/>
              <a:defRPr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Specifically, we use HICAS to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assist in communication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between doctors and patients in order for them to receive </a:t>
            </a:r>
            <a:r>
              <a:rPr lang="en-US" sz="2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proper treatment. </a:t>
            </a:r>
            <a:endParaRPr lang="en-US" altLang="zh-TW" sz="2000" dirty="0">
              <a:solidFill>
                <a:schemeClr val="accent5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grpSp>
        <p:nvGrpSpPr>
          <p:cNvPr id="64" name="组合 63">
            <a:extLst>
              <a:ext uri="{FF2B5EF4-FFF2-40B4-BE49-F238E27FC236}">
                <a16:creationId xmlns:a16="http://schemas.microsoft.com/office/drawing/2014/main" id="{86B6586C-B211-4B58-A356-441EC4343353}"/>
              </a:ext>
            </a:extLst>
          </p:cNvPr>
          <p:cNvGrpSpPr/>
          <p:nvPr/>
        </p:nvGrpSpPr>
        <p:grpSpPr>
          <a:xfrm>
            <a:off x="199694" y="1769831"/>
            <a:ext cx="11792437" cy="116997"/>
            <a:chOff x="-1" y="4561840"/>
            <a:chExt cx="10485124" cy="101600"/>
          </a:xfrm>
          <a:gradFill>
            <a:gsLst>
              <a:gs pos="0">
                <a:srgbClr val="92BFB5"/>
              </a:gs>
              <a:gs pos="100000">
                <a:srgbClr val="52A4AE"/>
              </a:gs>
            </a:gsLst>
          </a:gradFill>
        </p:grpSpPr>
        <p:sp>
          <p:nvSpPr>
            <p:cNvPr id="65" name="矩形 64">
              <a:extLst>
                <a:ext uri="{FF2B5EF4-FFF2-40B4-BE49-F238E27FC236}">
                  <a16:creationId xmlns:a16="http://schemas.microsoft.com/office/drawing/2014/main" id="{9802CCCD-3FC0-41D7-B4E0-208BF4B12D84}"/>
                </a:ext>
              </a:extLst>
            </p:cNvPr>
            <p:cNvSpPr/>
            <p:nvPr/>
          </p:nvSpPr>
          <p:spPr>
            <a:xfrm>
              <a:off x="-1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6" name="矩形 65">
              <a:extLst>
                <a:ext uri="{FF2B5EF4-FFF2-40B4-BE49-F238E27FC236}">
                  <a16:creationId xmlns:a16="http://schemas.microsoft.com/office/drawing/2014/main" id="{3424FAB0-E395-4F07-B847-200C66C70DD1}"/>
                </a:ext>
              </a:extLst>
            </p:cNvPr>
            <p:cNvSpPr/>
            <p:nvPr/>
          </p:nvSpPr>
          <p:spPr>
            <a:xfrm>
              <a:off x="2621280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7" name="矩形 66">
              <a:extLst>
                <a:ext uri="{FF2B5EF4-FFF2-40B4-BE49-F238E27FC236}">
                  <a16:creationId xmlns:a16="http://schemas.microsoft.com/office/drawing/2014/main" id="{B36DC379-FF37-43F7-89F3-430A7F8475BE}"/>
                </a:ext>
              </a:extLst>
            </p:cNvPr>
            <p:cNvSpPr/>
            <p:nvPr/>
          </p:nvSpPr>
          <p:spPr>
            <a:xfrm>
              <a:off x="5242561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8" name="矩形 67">
              <a:extLst>
                <a:ext uri="{FF2B5EF4-FFF2-40B4-BE49-F238E27FC236}">
                  <a16:creationId xmlns:a16="http://schemas.microsoft.com/office/drawing/2014/main" id="{049878A4-0713-4A1B-AD2A-27D9AA7E2B6A}"/>
                </a:ext>
              </a:extLst>
            </p:cNvPr>
            <p:cNvSpPr/>
            <p:nvPr/>
          </p:nvSpPr>
          <p:spPr>
            <a:xfrm>
              <a:off x="7863842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27" name="文本框 26"/>
          <p:cNvSpPr txBox="1"/>
          <p:nvPr/>
        </p:nvSpPr>
        <p:spPr>
          <a:xfrm>
            <a:off x="507059" y="597133"/>
            <a:ext cx="3206904" cy="58477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lvl="0">
              <a:defRPr/>
            </a:pPr>
            <a:r>
              <a:rPr lang="en-US" altLang="zh-CN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Introduction(3/3)</a:t>
            </a:r>
            <a:endParaRPr lang="zh-CN" altLang="en-US" sz="3200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3" name="Oval 13">
            <a:extLst>
              <a:ext uri="{FF2B5EF4-FFF2-40B4-BE49-F238E27FC236}">
                <a16:creationId xmlns:a16="http://schemas.microsoft.com/office/drawing/2014/main" id="{3A345396-20CD-4D1B-0F36-4CA597A3FE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13910" y="5876389"/>
            <a:ext cx="1956179" cy="1963221"/>
          </a:xfrm>
          <a:prstGeom prst="ellipse">
            <a:avLst/>
          </a:prstGeom>
          <a:solidFill>
            <a:srgbClr val="52A4AE"/>
          </a:solidFill>
          <a:ln>
            <a:noFill/>
          </a:ln>
        </p:spPr>
        <p:txBody>
          <a:bodyPr/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400" b="0" i="0" u="none" strike="noStrike" kern="0" cap="none" spc="0" normalizeH="0" baseline="0" noProof="0" dirty="0">
              <a:ln>
                <a:noFill/>
              </a:ln>
              <a:solidFill>
                <a:srgbClr val="5AADC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4" name="文字方塊 47">
            <a:extLst>
              <a:ext uri="{FF2B5EF4-FFF2-40B4-BE49-F238E27FC236}">
                <a16:creationId xmlns:a16="http://schemas.microsoft.com/office/drawing/2014/main" id="{5ED1B9A8-1940-BB9C-963B-C2833D5659CD}"/>
              </a:ext>
            </a:extLst>
          </p:cNvPr>
          <p:cNvSpPr txBox="1"/>
          <p:nvPr/>
        </p:nvSpPr>
        <p:spPr>
          <a:xfrm>
            <a:off x="11628321" y="6299566"/>
            <a:ext cx="485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zh-TW" alt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9330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等腰三角形 21"/>
          <p:cNvSpPr/>
          <p:nvPr/>
        </p:nvSpPr>
        <p:spPr>
          <a:xfrm rot="19016716">
            <a:off x="-852899" y="3929233"/>
            <a:ext cx="1998880" cy="1195100"/>
          </a:xfrm>
          <a:custGeom>
            <a:avLst/>
            <a:gdLst>
              <a:gd name="connsiteX0" fmla="*/ 0 w 826718"/>
              <a:gd name="connsiteY0" fmla="*/ 851770 h 851770"/>
              <a:gd name="connsiteX1" fmla="*/ 413359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826718"/>
              <a:gd name="connsiteY0" fmla="*/ 851770 h 851770"/>
              <a:gd name="connsiteX1" fmla="*/ 37578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1127342"/>
              <a:gd name="connsiteY0" fmla="*/ 851770 h 851770"/>
              <a:gd name="connsiteX1" fmla="*/ 37578 w 1127342"/>
              <a:gd name="connsiteY1" fmla="*/ 0 h 851770"/>
              <a:gd name="connsiteX2" fmla="*/ 1127342 w 1127342"/>
              <a:gd name="connsiteY2" fmla="*/ 425885 h 851770"/>
              <a:gd name="connsiteX3" fmla="*/ 0 w 1127342"/>
              <a:gd name="connsiteY3" fmla="*/ 851770 h 851770"/>
              <a:gd name="connsiteX0" fmla="*/ 288099 w 1089764"/>
              <a:gd name="connsiteY0" fmla="*/ 801665 h 801665"/>
              <a:gd name="connsiteX1" fmla="*/ 0 w 1089764"/>
              <a:gd name="connsiteY1" fmla="*/ 0 h 801665"/>
              <a:gd name="connsiteX2" fmla="*/ 1089764 w 1089764"/>
              <a:gd name="connsiteY2" fmla="*/ 425885 h 801665"/>
              <a:gd name="connsiteX3" fmla="*/ 288099 w 1089764"/>
              <a:gd name="connsiteY3" fmla="*/ 801665 h 801665"/>
              <a:gd name="connsiteX0" fmla="*/ 75156 w 1089764"/>
              <a:gd name="connsiteY0" fmla="*/ 789139 h 789139"/>
              <a:gd name="connsiteX1" fmla="*/ 0 w 1089764"/>
              <a:gd name="connsiteY1" fmla="*/ 0 h 789139"/>
              <a:gd name="connsiteX2" fmla="*/ 1089764 w 1089764"/>
              <a:gd name="connsiteY2" fmla="*/ 425885 h 789139"/>
              <a:gd name="connsiteX3" fmla="*/ 75156 w 1089764"/>
              <a:gd name="connsiteY3" fmla="*/ 789139 h 789139"/>
              <a:gd name="connsiteX0" fmla="*/ 487232 w 1089764"/>
              <a:gd name="connsiteY0" fmla="*/ 1153500 h 1153499"/>
              <a:gd name="connsiteX1" fmla="*/ 0 w 1089764"/>
              <a:gd name="connsiteY1" fmla="*/ 0 h 1153499"/>
              <a:gd name="connsiteX2" fmla="*/ 1089764 w 1089764"/>
              <a:gd name="connsiteY2" fmla="*/ 425885 h 1153499"/>
              <a:gd name="connsiteX3" fmla="*/ 487232 w 1089764"/>
              <a:gd name="connsiteY3" fmla="*/ 1153500 h 1153499"/>
              <a:gd name="connsiteX0" fmla="*/ 545691 w 1148223"/>
              <a:gd name="connsiteY0" fmla="*/ 912867 h 912866"/>
              <a:gd name="connsiteX1" fmla="*/ 0 w 1148223"/>
              <a:gd name="connsiteY1" fmla="*/ 1 h 912866"/>
              <a:gd name="connsiteX2" fmla="*/ 1148223 w 1148223"/>
              <a:gd name="connsiteY2" fmla="*/ 185252 h 912866"/>
              <a:gd name="connsiteX3" fmla="*/ 545691 w 1148223"/>
              <a:gd name="connsiteY3" fmla="*/ 912867 h 912866"/>
              <a:gd name="connsiteX0" fmla="*/ 545691 w 1113510"/>
              <a:gd name="connsiteY0" fmla="*/ 1200100 h 1200099"/>
              <a:gd name="connsiteX1" fmla="*/ 0 w 1113510"/>
              <a:gd name="connsiteY1" fmla="*/ 287234 h 1200099"/>
              <a:gd name="connsiteX2" fmla="*/ 1113511 w 1113510"/>
              <a:gd name="connsiteY2" fmla="*/ 0 h 1200099"/>
              <a:gd name="connsiteX3" fmla="*/ 545691 w 1113510"/>
              <a:gd name="connsiteY3" fmla="*/ 1200100 h 1200099"/>
              <a:gd name="connsiteX0" fmla="*/ 302414 w 1113511"/>
              <a:gd name="connsiteY0" fmla="*/ 1688683 h 1688683"/>
              <a:gd name="connsiteX1" fmla="*/ 0 w 1113511"/>
              <a:gd name="connsiteY1" fmla="*/ 287234 h 1688683"/>
              <a:gd name="connsiteX2" fmla="*/ 1113511 w 1113511"/>
              <a:gd name="connsiteY2" fmla="*/ 0 h 1688683"/>
              <a:gd name="connsiteX3" fmla="*/ 302414 w 1113511"/>
              <a:gd name="connsiteY3" fmla="*/ 1688683 h 1688683"/>
              <a:gd name="connsiteX0" fmla="*/ 302414 w 1209070"/>
              <a:gd name="connsiteY0" fmla="*/ 1401450 h 1401450"/>
              <a:gd name="connsiteX1" fmla="*/ 0 w 1209070"/>
              <a:gd name="connsiteY1" fmla="*/ 1 h 1401450"/>
              <a:gd name="connsiteX2" fmla="*/ 1209069 w 1209070"/>
              <a:gd name="connsiteY2" fmla="*/ 699361 h 1401450"/>
              <a:gd name="connsiteX3" fmla="*/ 302414 w 1209070"/>
              <a:gd name="connsiteY3" fmla="*/ 1401450 h 1401450"/>
              <a:gd name="connsiteX0" fmla="*/ 302414 w 2287273"/>
              <a:gd name="connsiteY0" fmla="*/ 4366376 h 4366376"/>
              <a:gd name="connsiteX1" fmla="*/ 0 w 2287273"/>
              <a:gd name="connsiteY1" fmla="*/ 2964927 h 4366376"/>
              <a:gd name="connsiteX2" fmla="*/ 2287273 w 2287273"/>
              <a:gd name="connsiteY2" fmla="*/ 1 h 4366376"/>
              <a:gd name="connsiteX3" fmla="*/ 302414 w 2287273"/>
              <a:gd name="connsiteY3" fmla="*/ 4366376 h 4366376"/>
              <a:gd name="connsiteX0" fmla="*/ 0 w 1984859"/>
              <a:gd name="connsiteY0" fmla="*/ 5515943 h 5515943"/>
              <a:gd name="connsiteX1" fmla="*/ 728870 w 1984859"/>
              <a:gd name="connsiteY1" fmla="*/ -1 h 5515943"/>
              <a:gd name="connsiteX2" fmla="*/ 1984859 w 1984859"/>
              <a:gd name="connsiteY2" fmla="*/ 1149568 h 5515943"/>
              <a:gd name="connsiteX3" fmla="*/ 0 w 1984859"/>
              <a:gd name="connsiteY3" fmla="*/ 5515943 h 5515943"/>
              <a:gd name="connsiteX0" fmla="*/ 0 w 2743975"/>
              <a:gd name="connsiteY0" fmla="*/ 2971745 h 2971744"/>
              <a:gd name="connsiteX1" fmla="*/ 1487986 w 2743975"/>
              <a:gd name="connsiteY1" fmla="*/ -1 h 2971744"/>
              <a:gd name="connsiteX2" fmla="*/ 2743975 w 2743975"/>
              <a:gd name="connsiteY2" fmla="*/ 1149568 h 2971744"/>
              <a:gd name="connsiteX3" fmla="*/ 0 w 2743975"/>
              <a:gd name="connsiteY3" fmla="*/ 2971745 h 2971744"/>
              <a:gd name="connsiteX0" fmla="*/ 0 w 2761811"/>
              <a:gd name="connsiteY0" fmla="*/ 1441450 h 1441449"/>
              <a:gd name="connsiteX1" fmla="*/ 1505822 w 2761811"/>
              <a:gd name="connsiteY1" fmla="*/ -1 h 1441449"/>
              <a:gd name="connsiteX2" fmla="*/ 2761811 w 2761811"/>
              <a:gd name="connsiteY2" fmla="*/ 1149568 h 1441449"/>
              <a:gd name="connsiteX3" fmla="*/ 0 w 2761811"/>
              <a:gd name="connsiteY3" fmla="*/ 1441450 h 1441449"/>
              <a:gd name="connsiteX0" fmla="*/ 0 w 2970564"/>
              <a:gd name="connsiteY0" fmla="*/ 3027997 h 3027997"/>
              <a:gd name="connsiteX1" fmla="*/ 1714575 w 2970564"/>
              <a:gd name="connsiteY1" fmla="*/ -1 h 3027997"/>
              <a:gd name="connsiteX2" fmla="*/ 2970564 w 2970564"/>
              <a:gd name="connsiteY2" fmla="*/ 1149568 h 3027997"/>
              <a:gd name="connsiteX3" fmla="*/ 0 w 2970564"/>
              <a:gd name="connsiteY3" fmla="*/ 3027997 h 302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70564" h="3027997">
                <a:moveTo>
                  <a:pt x="0" y="3027997"/>
                </a:moveTo>
                <a:lnTo>
                  <a:pt x="1714575" y="-1"/>
                </a:lnTo>
                <a:lnTo>
                  <a:pt x="2970564" y="1149568"/>
                </a:lnTo>
                <a:lnTo>
                  <a:pt x="0" y="3027997"/>
                </a:lnTo>
                <a:close/>
              </a:path>
            </a:pathLst>
          </a:custGeom>
          <a:gradFill>
            <a:gsLst>
              <a:gs pos="17000">
                <a:srgbClr val="FFFFFF">
                  <a:alpha val="0"/>
                </a:srgbClr>
              </a:gs>
              <a:gs pos="82000">
                <a:srgbClr val="92BFB5">
                  <a:alpha val="22000"/>
                </a:srgbClr>
              </a:gs>
            </a:gsLst>
            <a:lin ang="0" scaled="0"/>
          </a:gradFill>
          <a:ln>
            <a:noFill/>
          </a:ln>
          <a:effectLst>
            <a:outerShdw blurRad="1905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1" name="等腰三角形 21"/>
          <p:cNvSpPr/>
          <p:nvPr/>
        </p:nvSpPr>
        <p:spPr>
          <a:xfrm rot="19016716">
            <a:off x="-311224" y="3993267"/>
            <a:ext cx="2436405" cy="2076611"/>
          </a:xfrm>
          <a:custGeom>
            <a:avLst/>
            <a:gdLst>
              <a:gd name="connsiteX0" fmla="*/ 0 w 826718"/>
              <a:gd name="connsiteY0" fmla="*/ 851770 h 851770"/>
              <a:gd name="connsiteX1" fmla="*/ 413359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826718"/>
              <a:gd name="connsiteY0" fmla="*/ 851770 h 851770"/>
              <a:gd name="connsiteX1" fmla="*/ 37578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1127342"/>
              <a:gd name="connsiteY0" fmla="*/ 851770 h 851770"/>
              <a:gd name="connsiteX1" fmla="*/ 37578 w 1127342"/>
              <a:gd name="connsiteY1" fmla="*/ 0 h 851770"/>
              <a:gd name="connsiteX2" fmla="*/ 1127342 w 1127342"/>
              <a:gd name="connsiteY2" fmla="*/ 425885 h 851770"/>
              <a:gd name="connsiteX3" fmla="*/ 0 w 1127342"/>
              <a:gd name="connsiteY3" fmla="*/ 851770 h 851770"/>
              <a:gd name="connsiteX0" fmla="*/ 288099 w 1089764"/>
              <a:gd name="connsiteY0" fmla="*/ 801665 h 801665"/>
              <a:gd name="connsiteX1" fmla="*/ 0 w 1089764"/>
              <a:gd name="connsiteY1" fmla="*/ 0 h 801665"/>
              <a:gd name="connsiteX2" fmla="*/ 1089764 w 1089764"/>
              <a:gd name="connsiteY2" fmla="*/ 425885 h 801665"/>
              <a:gd name="connsiteX3" fmla="*/ 288099 w 1089764"/>
              <a:gd name="connsiteY3" fmla="*/ 801665 h 801665"/>
              <a:gd name="connsiteX0" fmla="*/ 75156 w 1089764"/>
              <a:gd name="connsiteY0" fmla="*/ 789139 h 789139"/>
              <a:gd name="connsiteX1" fmla="*/ 0 w 1089764"/>
              <a:gd name="connsiteY1" fmla="*/ 0 h 789139"/>
              <a:gd name="connsiteX2" fmla="*/ 1089764 w 1089764"/>
              <a:gd name="connsiteY2" fmla="*/ 425885 h 789139"/>
              <a:gd name="connsiteX3" fmla="*/ 75156 w 1089764"/>
              <a:gd name="connsiteY3" fmla="*/ 789139 h 789139"/>
              <a:gd name="connsiteX0" fmla="*/ 487232 w 1089764"/>
              <a:gd name="connsiteY0" fmla="*/ 1153500 h 1153499"/>
              <a:gd name="connsiteX1" fmla="*/ 0 w 1089764"/>
              <a:gd name="connsiteY1" fmla="*/ 0 h 1153499"/>
              <a:gd name="connsiteX2" fmla="*/ 1089764 w 1089764"/>
              <a:gd name="connsiteY2" fmla="*/ 425885 h 1153499"/>
              <a:gd name="connsiteX3" fmla="*/ 487232 w 1089764"/>
              <a:gd name="connsiteY3" fmla="*/ 1153500 h 1153499"/>
              <a:gd name="connsiteX0" fmla="*/ 545691 w 1148223"/>
              <a:gd name="connsiteY0" fmla="*/ 912867 h 912866"/>
              <a:gd name="connsiteX1" fmla="*/ 0 w 1148223"/>
              <a:gd name="connsiteY1" fmla="*/ 1 h 912866"/>
              <a:gd name="connsiteX2" fmla="*/ 1148223 w 1148223"/>
              <a:gd name="connsiteY2" fmla="*/ 185252 h 912866"/>
              <a:gd name="connsiteX3" fmla="*/ 545691 w 1148223"/>
              <a:gd name="connsiteY3" fmla="*/ 912867 h 912866"/>
              <a:gd name="connsiteX0" fmla="*/ 545691 w 1113510"/>
              <a:gd name="connsiteY0" fmla="*/ 1200100 h 1200099"/>
              <a:gd name="connsiteX1" fmla="*/ 0 w 1113510"/>
              <a:gd name="connsiteY1" fmla="*/ 287234 h 1200099"/>
              <a:gd name="connsiteX2" fmla="*/ 1113511 w 1113510"/>
              <a:gd name="connsiteY2" fmla="*/ 0 h 1200099"/>
              <a:gd name="connsiteX3" fmla="*/ 545691 w 1113510"/>
              <a:gd name="connsiteY3" fmla="*/ 1200100 h 1200099"/>
              <a:gd name="connsiteX0" fmla="*/ 302414 w 1113511"/>
              <a:gd name="connsiteY0" fmla="*/ 1688683 h 1688683"/>
              <a:gd name="connsiteX1" fmla="*/ 0 w 1113511"/>
              <a:gd name="connsiteY1" fmla="*/ 287234 h 1688683"/>
              <a:gd name="connsiteX2" fmla="*/ 1113511 w 1113511"/>
              <a:gd name="connsiteY2" fmla="*/ 0 h 1688683"/>
              <a:gd name="connsiteX3" fmla="*/ 302414 w 1113511"/>
              <a:gd name="connsiteY3" fmla="*/ 1688683 h 1688683"/>
              <a:gd name="connsiteX0" fmla="*/ 302414 w 1209070"/>
              <a:gd name="connsiteY0" fmla="*/ 1401450 h 1401450"/>
              <a:gd name="connsiteX1" fmla="*/ 0 w 1209070"/>
              <a:gd name="connsiteY1" fmla="*/ 1 h 1401450"/>
              <a:gd name="connsiteX2" fmla="*/ 1209069 w 1209070"/>
              <a:gd name="connsiteY2" fmla="*/ 699361 h 1401450"/>
              <a:gd name="connsiteX3" fmla="*/ 302414 w 1209070"/>
              <a:gd name="connsiteY3" fmla="*/ 1401450 h 1401450"/>
              <a:gd name="connsiteX0" fmla="*/ 302414 w 2287273"/>
              <a:gd name="connsiteY0" fmla="*/ 4366376 h 4366376"/>
              <a:gd name="connsiteX1" fmla="*/ 0 w 2287273"/>
              <a:gd name="connsiteY1" fmla="*/ 2964927 h 4366376"/>
              <a:gd name="connsiteX2" fmla="*/ 2287273 w 2287273"/>
              <a:gd name="connsiteY2" fmla="*/ 1 h 4366376"/>
              <a:gd name="connsiteX3" fmla="*/ 302414 w 2287273"/>
              <a:gd name="connsiteY3" fmla="*/ 4366376 h 4366376"/>
              <a:gd name="connsiteX0" fmla="*/ 0 w 1984859"/>
              <a:gd name="connsiteY0" fmla="*/ 5515943 h 5515943"/>
              <a:gd name="connsiteX1" fmla="*/ 728870 w 1984859"/>
              <a:gd name="connsiteY1" fmla="*/ -1 h 5515943"/>
              <a:gd name="connsiteX2" fmla="*/ 1984859 w 1984859"/>
              <a:gd name="connsiteY2" fmla="*/ 1149568 h 5515943"/>
              <a:gd name="connsiteX3" fmla="*/ 0 w 1984859"/>
              <a:gd name="connsiteY3" fmla="*/ 5515943 h 5515943"/>
              <a:gd name="connsiteX0" fmla="*/ 0 w 2743975"/>
              <a:gd name="connsiteY0" fmla="*/ 2971745 h 2971744"/>
              <a:gd name="connsiteX1" fmla="*/ 1487986 w 2743975"/>
              <a:gd name="connsiteY1" fmla="*/ -1 h 2971744"/>
              <a:gd name="connsiteX2" fmla="*/ 2743975 w 2743975"/>
              <a:gd name="connsiteY2" fmla="*/ 1149568 h 2971744"/>
              <a:gd name="connsiteX3" fmla="*/ 0 w 2743975"/>
              <a:gd name="connsiteY3" fmla="*/ 2971745 h 2971744"/>
              <a:gd name="connsiteX0" fmla="*/ 0 w 2761811"/>
              <a:gd name="connsiteY0" fmla="*/ 1441450 h 1441449"/>
              <a:gd name="connsiteX1" fmla="*/ 1505822 w 2761811"/>
              <a:gd name="connsiteY1" fmla="*/ -1 h 1441449"/>
              <a:gd name="connsiteX2" fmla="*/ 2761811 w 2761811"/>
              <a:gd name="connsiteY2" fmla="*/ 1149568 h 1441449"/>
              <a:gd name="connsiteX3" fmla="*/ 0 w 2761811"/>
              <a:gd name="connsiteY3" fmla="*/ 1441450 h 1441449"/>
              <a:gd name="connsiteX0" fmla="*/ 0 w 2970564"/>
              <a:gd name="connsiteY0" fmla="*/ 3027997 h 3027997"/>
              <a:gd name="connsiteX1" fmla="*/ 1714575 w 2970564"/>
              <a:gd name="connsiteY1" fmla="*/ -1 h 3027997"/>
              <a:gd name="connsiteX2" fmla="*/ 2970564 w 2970564"/>
              <a:gd name="connsiteY2" fmla="*/ 1149568 h 3027997"/>
              <a:gd name="connsiteX3" fmla="*/ 0 w 2970564"/>
              <a:gd name="connsiteY3" fmla="*/ 3027997 h 3027997"/>
              <a:gd name="connsiteX0" fmla="*/ 0 w 2356699"/>
              <a:gd name="connsiteY0" fmla="*/ 3027997 h 5261461"/>
              <a:gd name="connsiteX1" fmla="*/ 1714575 w 2356699"/>
              <a:gd name="connsiteY1" fmla="*/ -1 h 5261461"/>
              <a:gd name="connsiteX2" fmla="*/ 2356699 w 2356699"/>
              <a:gd name="connsiteY2" fmla="*/ 5261462 h 5261461"/>
              <a:gd name="connsiteX3" fmla="*/ 0 w 2356699"/>
              <a:gd name="connsiteY3" fmla="*/ 3027997 h 5261461"/>
              <a:gd name="connsiteX0" fmla="*/ 0 w 3620776"/>
              <a:gd name="connsiteY0" fmla="*/ 1807117 h 5261461"/>
              <a:gd name="connsiteX1" fmla="*/ 2978652 w 3620776"/>
              <a:gd name="connsiteY1" fmla="*/ -1 h 5261461"/>
              <a:gd name="connsiteX2" fmla="*/ 3620776 w 3620776"/>
              <a:gd name="connsiteY2" fmla="*/ 5261462 h 5261461"/>
              <a:gd name="connsiteX3" fmla="*/ 0 w 3620776"/>
              <a:gd name="connsiteY3" fmla="*/ 1807117 h 5261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20776" h="5261461">
                <a:moveTo>
                  <a:pt x="0" y="1807117"/>
                </a:moveTo>
                <a:lnTo>
                  <a:pt x="2978652" y="-1"/>
                </a:lnTo>
                <a:lnTo>
                  <a:pt x="3620776" y="5261462"/>
                </a:lnTo>
                <a:lnTo>
                  <a:pt x="0" y="1807117"/>
                </a:lnTo>
                <a:close/>
              </a:path>
            </a:pathLst>
          </a:custGeom>
          <a:gradFill>
            <a:gsLst>
              <a:gs pos="67000">
                <a:srgbClr val="FFFFFF">
                  <a:alpha val="0"/>
                </a:srgbClr>
              </a:gs>
              <a:gs pos="29000">
                <a:srgbClr val="E1EAEF"/>
              </a:gs>
            </a:gsLst>
            <a:lin ang="780000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7" name="等腰三角形 26"/>
          <p:cNvSpPr/>
          <p:nvPr/>
        </p:nvSpPr>
        <p:spPr>
          <a:xfrm flipV="1">
            <a:off x="9918359" y="-2"/>
            <a:ext cx="2273641" cy="2225843"/>
          </a:xfrm>
          <a:prstGeom prst="triangle">
            <a:avLst>
              <a:gd name="adj" fmla="val 100000"/>
            </a:avLst>
          </a:prstGeom>
          <a:gradFill>
            <a:gsLst>
              <a:gs pos="75000">
                <a:srgbClr val="5CACCF"/>
              </a:gs>
              <a:gs pos="31000">
                <a:srgbClr val="B6D3B7"/>
              </a:gs>
            </a:gsLst>
            <a:lin ang="3000000" scaled="0"/>
          </a:gradFill>
          <a:ln>
            <a:noFill/>
          </a:ln>
          <a:effectLst>
            <a:outerShdw blurRad="1905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4" name="等腰三角形 21"/>
          <p:cNvSpPr/>
          <p:nvPr/>
        </p:nvSpPr>
        <p:spPr>
          <a:xfrm>
            <a:off x="7856801" y="613704"/>
            <a:ext cx="1251762" cy="1427194"/>
          </a:xfrm>
          <a:custGeom>
            <a:avLst/>
            <a:gdLst>
              <a:gd name="connsiteX0" fmla="*/ 0 w 826718"/>
              <a:gd name="connsiteY0" fmla="*/ 851770 h 851770"/>
              <a:gd name="connsiteX1" fmla="*/ 413359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826718"/>
              <a:gd name="connsiteY0" fmla="*/ 851770 h 851770"/>
              <a:gd name="connsiteX1" fmla="*/ 37578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1127342"/>
              <a:gd name="connsiteY0" fmla="*/ 851770 h 851770"/>
              <a:gd name="connsiteX1" fmla="*/ 37578 w 1127342"/>
              <a:gd name="connsiteY1" fmla="*/ 0 h 851770"/>
              <a:gd name="connsiteX2" fmla="*/ 1127342 w 1127342"/>
              <a:gd name="connsiteY2" fmla="*/ 425885 h 851770"/>
              <a:gd name="connsiteX3" fmla="*/ 0 w 1127342"/>
              <a:gd name="connsiteY3" fmla="*/ 851770 h 851770"/>
              <a:gd name="connsiteX0" fmla="*/ 288099 w 1089764"/>
              <a:gd name="connsiteY0" fmla="*/ 801665 h 801665"/>
              <a:gd name="connsiteX1" fmla="*/ 0 w 1089764"/>
              <a:gd name="connsiteY1" fmla="*/ 0 h 801665"/>
              <a:gd name="connsiteX2" fmla="*/ 1089764 w 1089764"/>
              <a:gd name="connsiteY2" fmla="*/ 425885 h 801665"/>
              <a:gd name="connsiteX3" fmla="*/ 288099 w 1089764"/>
              <a:gd name="connsiteY3" fmla="*/ 801665 h 801665"/>
              <a:gd name="connsiteX0" fmla="*/ 75156 w 1089764"/>
              <a:gd name="connsiteY0" fmla="*/ 789139 h 789139"/>
              <a:gd name="connsiteX1" fmla="*/ 0 w 1089764"/>
              <a:gd name="connsiteY1" fmla="*/ 0 h 789139"/>
              <a:gd name="connsiteX2" fmla="*/ 1089764 w 1089764"/>
              <a:gd name="connsiteY2" fmla="*/ 425885 h 789139"/>
              <a:gd name="connsiteX3" fmla="*/ 75156 w 1089764"/>
              <a:gd name="connsiteY3" fmla="*/ 789139 h 789139"/>
              <a:gd name="connsiteX0" fmla="*/ 75156 w 889348"/>
              <a:gd name="connsiteY0" fmla="*/ 789139 h 864296"/>
              <a:gd name="connsiteX1" fmla="*/ 0 w 889348"/>
              <a:gd name="connsiteY1" fmla="*/ 0 h 864296"/>
              <a:gd name="connsiteX2" fmla="*/ 889348 w 889348"/>
              <a:gd name="connsiteY2" fmla="*/ 864296 h 864296"/>
              <a:gd name="connsiteX3" fmla="*/ 75156 w 889348"/>
              <a:gd name="connsiteY3" fmla="*/ 789139 h 864296"/>
              <a:gd name="connsiteX0" fmla="*/ 0 w 814192"/>
              <a:gd name="connsiteY0" fmla="*/ 750503 h 825660"/>
              <a:gd name="connsiteX1" fmla="*/ 588106 w 814192"/>
              <a:gd name="connsiteY1" fmla="*/ 0 h 825660"/>
              <a:gd name="connsiteX2" fmla="*/ 814192 w 814192"/>
              <a:gd name="connsiteY2" fmla="*/ 825660 h 825660"/>
              <a:gd name="connsiteX3" fmla="*/ 0 w 814192"/>
              <a:gd name="connsiteY3" fmla="*/ 750503 h 825660"/>
              <a:gd name="connsiteX0" fmla="*/ 0 w 852829"/>
              <a:gd name="connsiteY0" fmla="*/ 698988 h 825660"/>
              <a:gd name="connsiteX1" fmla="*/ 626743 w 852829"/>
              <a:gd name="connsiteY1" fmla="*/ 0 h 825660"/>
              <a:gd name="connsiteX2" fmla="*/ 852829 w 852829"/>
              <a:gd name="connsiteY2" fmla="*/ 825660 h 825660"/>
              <a:gd name="connsiteX3" fmla="*/ 0 w 852829"/>
              <a:gd name="connsiteY3" fmla="*/ 698988 h 825660"/>
              <a:gd name="connsiteX0" fmla="*/ 0 w 839950"/>
              <a:gd name="connsiteY0" fmla="*/ 698988 h 864297"/>
              <a:gd name="connsiteX1" fmla="*/ 626743 w 839950"/>
              <a:gd name="connsiteY1" fmla="*/ 0 h 864297"/>
              <a:gd name="connsiteX2" fmla="*/ 839950 w 839950"/>
              <a:gd name="connsiteY2" fmla="*/ 864297 h 864297"/>
              <a:gd name="connsiteX3" fmla="*/ 0 w 839950"/>
              <a:gd name="connsiteY3" fmla="*/ 698988 h 864297"/>
              <a:gd name="connsiteX0" fmla="*/ 0 w 988057"/>
              <a:gd name="connsiteY0" fmla="*/ 698988 h 1218466"/>
              <a:gd name="connsiteX1" fmla="*/ 626743 w 988057"/>
              <a:gd name="connsiteY1" fmla="*/ 0 h 1218466"/>
              <a:gd name="connsiteX2" fmla="*/ 988057 w 988057"/>
              <a:gd name="connsiteY2" fmla="*/ 1218466 h 1218466"/>
              <a:gd name="connsiteX3" fmla="*/ 0 w 988057"/>
              <a:gd name="connsiteY3" fmla="*/ 698988 h 1218466"/>
              <a:gd name="connsiteX0" fmla="*/ 0 w 1702129"/>
              <a:gd name="connsiteY0" fmla="*/ 666791 h 1186269"/>
              <a:gd name="connsiteX1" fmla="*/ 1702129 w 1702129"/>
              <a:gd name="connsiteY1" fmla="*/ 0 h 1186269"/>
              <a:gd name="connsiteX2" fmla="*/ 988057 w 1702129"/>
              <a:gd name="connsiteY2" fmla="*/ 1186269 h 1186269"/>
              <a:gd name="connsiteX3" fmla="*/ 0 w 1702129"/>
              <a:gd name="connsiteY3" fmla="*/ 666791 h 1186269"/>
              <a:gd name="connsiteX0" fmla="*/ 0 w 988057"/>
              <a:gd name="connsiteY0" fmla="*/ 2639970 h 3159448"/>
              <a:gd name="connsiteX1" fmla="*/ 65835 w 988057"/>
              <a:gd name="connsiteY1" fmla="*/ 0 h 3159448"/>
              <a:gd name="connsiteX2" fmla="*/ 988057 w 988057"/>
              <a:gd name="connsiteY2" fmla="*/ 3159448 h 3159448"/>
              <a:gd name="connsiteX3" fmla="*/ 0 w 988057"/>
              <a:gd name="connsiteY3" fmla="*/ 2639970 h 3159448"/>
              <a:gd name="connsiteX0" fmla="*/ 0 w 1697920"/>
              <a:gd name="connsiteY0" fmla="*/ 2639970 h 2639970"/>
              <a:gd name="connsiteX1" fmla="*/ 65835 w 1697920"/>
              <a:gd name="connsiteY1" fmla="*/ 0 h 2639970"/>
              <a:gd name="connsiteX2" fmla="*/ 1697920 w 1697920"/>
              <a:gd name="connsiteY2" fmla="*/ 1414870 h 2639970"/>
              <a:gd name="connsiteX3" fmla="*/ 0 w 1697920"/>
              <a:gd name="connsiteY3" fmla="*/ 2639970 h 2639970"/>
              <a:gd name="connsiteX0" fmla="*/ 0 w 1697920"/>
              <a:gd name="connsiteY0" fmla="*/ 2760286 h 2760286"/>
              <a:gd name="connsiteX1" fmla="*/ 77866 w 1697920"/>
              <a:gd name="connsiteY1" fmla="*/ 0 h 2760286"/>
              <a:gd name="connsiteX2" fmla="*/ 1697920 w 1697920"/>
              <a:gd name="connsiteY2" fmla="*/ 1535186 h 2760286"/>
              <a:gd name="connsiteX3" fmla="*/ 0 w 1697920"/>
              <a:gd name="connsiteY3" fmla="*/ 2760286 h 2760286"/>
              <a:gd name="connsiteX0" fmla="*/ 764345 w 1620054"/>
              <a:gd name="connsiteY0" fmla="*/ 2327149 h 2327149"/>
              <a:gd name="connsiteX1" fmla="*/ 0 w 1620054"/>
              <a:gd name="connsiteY1" fmla="*/ 0 h 2327149"/>
              <a:gd name="connsiteX2" fmla="*/ 1620054 w 1620054"/>
              <a:gd name="connsiteY2" fmla="*/ 1535186 h 2327149"/>
              <a:gd name="connsiteX3" fmla="*/ 764345 w 1620054"/>
              <a:gd name="connsiteY3" fmla="*/ 2327149 h 2327149"/>
              <a:gd name="connsiteX0" fmla="*/ 1546397 w 2402106"/>
              <a:gd name="connsiteY0" fmla="*/ 1725570 h 1725570"/>
              <a:gd name="connsiteX1" fmla="*/ 0 w 2402106"/>
              <a:gd name="connsiteY1" fmla="*/ 0 h 1725570"/>
              <a:gd name="connsiteX2" fmla="*/ 2402106 w 2402106"/>
              <a:gd name="connsiteY2" fmla="*/ 933607 h 1725570"/>
              <a:gd name="connsiteX3" fmla="*/ 1546397 w 2402106"/>
              <a:gd name="connsiteY3" fmla="*/ 1725570 h 1725570"/>
              <a:gd name="connsiteX0" fmla="*/ 1546397 w 1656148"/>
              <a:gd name="connsiteY0" fmla="*/ 2897490 h 2897490"/>
              <a:gd name="connsiteX1" fmla="*/ 0 w 1656148"/>
              <a:gd name="connsiteY1" fmla="*/ 1171920 h 2897490"/>
              <a:gd name="connsiteX2" fmla="*/ 1656148 w 1656148"/>
              <a:gd name="connsiteY2" fmla="*/ 0 h 2897490"/>
              <a:gd name="connsiteX3" fmla="*/ 1546397 w 1656148"/>
              <a:gd name="connsiteY3" fmla="*/ 2897490 h 2897490"/>
              <a:gd name="connsiteX0" fmla="*/ 1546397 w 1546397"/>
              <a:gd name="connsiteY0" fmla="*/ 3258438 h 3258438"/>
              <a:gd name="connsiteX1" fmla="*/ 0 w 1546397"/>
              <a:gd name="connsiteY1" fmla="*/ 1532868 h 3258438"/>
              <a:gd name="connsiteX2" fmla="*/ 104074 w 1546397"/>
              <a:gd name="connsiteY2" fmla="*/ 0 h 3258438"/>
              <a:gd name="connsiteX3" fmla="*/ 1546397 w 1546397"/>
              <a:gd name="connsiteY3" fmla="*/ 3258438 h 3258438"/>
              <a:gd name="connsiteX0" fmla="*/ 1305765 w 1305765"/>
              <a:gd name="connsiteY0" fmla="*/ 1670270 h 1670270"/>
              <a:gd name="connsiteX1" fmla="*/ 0 w 1305765"/>
              <a:gd name="connsiteY1" fmla="*/ 1532868 h 1670270"/>
              <a:gd name="connsiteX2" fmla="*/ 104074 w 1305765"/>
              <a:gd name="connsiteY2" fmla="*/ 0 h 1670270"/>
              <a:gd name="connsiteX3" fmla="*/ 1305765 w 1305765"/>
              <a:gd name="connsiteY3" fmla="*/ 1670270 h 1670270"/>
              <a:gd name="connsiteX0" fmla="*/ 307144 w 307144"/>
              <a:gd name="connsiteY0" fmla="*/ 1249165 h 1532868"/>
              <a:gd name="connsiteX1" fmla="*/ 0 w 307144"/>
              <a:gd name="connsiteY1" fmla="*/ 1532868 h 1532868"/>
              <a:gd name="connsiteX2" fmla="*/ 104074 w 307144"/>
              <a:gd name="connsiteY2" fmla="*/ 0 h 1532868"/>
              <a:gd name="connsiteX3" fmla="*/ 307144 w 307144"/>
              <a:gd name="connsiteY3" fmla="*/ 1249165 h 1532868"/>
              <a:gd name="connsiteX0" fmla="*/ 728249 w 728249"/>
              <a:gd name="connsiteY0" fmla="*/ 1513860 h 1532868"/>
              <a:gd name="connsiteX1" fmla="*/ 0 w 728249"/>
              <a:gd name="connsiteY1" fmla="*/ 1532868 h 1532868"/>
              <a:gd name="connsiteX2" fmla="*/ 104074 w 728249"/>
              <a:gd name="connsiteY2" fmla="*/ 0 h 1532868"/>
              <a:gd name="connsiteX3" fmla="*/ 728249 w 728249"/>
              <a:gd name="connsiteY3" fmla="*/ 1513860 h 1532868"/>
              <a:gd name="connsiteX0" fmla="*/ 1273881 w 1273881"/>
              <a:gd name="connsiteY0" fmla="*/ 1574018 h 1593026"/>
              <a:gd name="connsiteX1" fmla="*/ 545632 w 1273881"/>
              <a:gd name="connsiteY1" fmla="*/ 1593026 h 1593026"/>
              <a:gd name="connsiteX2" fmla="*/ 0 w 1273881"/>
              <a:gd name="connsiteY2" fmla="*/ 0 h 1593026"/>
              <a:gd name="connsiteX3" fmla="*/ 1273881 w 1273881"/>
              <a:gd name="connsiteY3" fmla="*/ 1574018 h 1593026"/>
              <a:gd name="connsiteX0" fmla="*/ 1175168 w 1175168"/>
              <a:gd name="connsiteY0" fmla="*/ 1423350 h 1442358"/>
              <a:gd name="connsiteX1" fmla="*/ 446919 w 1175168"/>
              <a:gd name="connsiteY1" fmla="*/ 1442358 h 1442358"/>
              <a:gd name="connsiteX2" fmla="*/ 0 w 1175168"/>
              <a:gd name="connsiteY2" fmla="*/ 0 h 1442358"/>
              <a:gd name="connsiteX3" fmla="*/ 1175168 w 1175168"/>
              <a:gd name="connsiteY3" fmla="*/ 1423350 h 1442358"/>
              <a:gd name="connsiteX0" fmla="*/ 1217623 w 1217623"/>
              <a:gd name="connsiteY0" fmla="*/ 1390692 h 1409700"/>
              <a:gd name="connsiteX1" fmla="*/ 489374 w 1217623"/>
              <a:gd name="connsiteY1" fmla="*/ 1409700 h 1409700"/>
              <a:gd name="connsiteX2" fmla="*/ 0 w 1217623"/>
              <a:gd name="connsiteY2" fmla="*/ 0 h 1409700"/>
              <a:gd name="connsiteX3" fmla="*/ 1217623 w 1217623"/>
              <a:gd name="connsiteY3" fmla="*/ 1390692 h 1409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7623" h="1409700">
                <a:moveTo>
                  <a:pt x="1217623" y="1390692"/>
                </a:moveTo>
                <a:lnTo>
                  <a:pt x="489374" y="1409700"/>
                </a:lnTo>
                <a:lnTo>
                  <a:pt x="0" y="0"/>
                </a:lnTo>
                <a:lnTo>
                  <a:pt x="1217623" y="1390692"/>
                </a:lnTo>
                <a:close/>
              </a:path>
            </a:pathLst>
          </a:custGeom>
          <a:gradFill>
            <a:gsLst>
              <a:gs pos="62000">
                <a:srgbClr val="52A4AE"/>
              </a:gs>
              <a:gs pos="35000">
                <a:srgbClr val="92BFB5"/>
              </a:gs>
            </a:gsLst>
            <a:lin ang="19200000" scaled="0"/>
          </a:gradFill>
          <a:ln>
            <a:noFill/>
          </a:ln>
          <a:effectLst>
            <a:outerShdw blurRad="1905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5" name="等腰三角形 21"/>
          <p:cNvSpPr/>
          <p:nvPr/>
        </p:nvSpPr>
        <p:spPr>
          <a:xfrm>
            <a:off x="7857832" y="615454"/>
            <a:ext cx="588769" cy="1425444"/>
          </a:xfrm>
          <a:custGeom>
            <a:avLst/>
            <a:gdLst>
              <a:gd name="connsiteX0" fmla="*/ 0 w 826718"/>
              <a:gd name="connsiteY0" fmla="*/ 851770 h 851770"/>
              <a:gd name="connsiteX1" fmla="*/ 413359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826718"/>
              <a:gd name="connsiteY0" fmla="*/ 851770 h 851770"/>
              <a:gd name="connsiteX1" fmla="*/ 37578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1127342"/>
              <a:gd name="connsiteY0" fmla="*/ 851770 h 851770"/>
              <a:gd name="connsiteX1" fmla="*/ 37578 w 1127342"/>
              <a:gd name="connsiteY1" fmla="*/ 0 h 851770"/>
              <a:gd name="connsiteX2" fmla="*/ 1127342 w 1127342"/>
              <a:gd name="connsiteY2" fmla="*/ 425885 h 851770"/>
              <a:gd name="connsiteX3" fmla="*/ 0 w 1127342"/>
              <a:gd name="connsiteY3" fmla="*/ 851770 h 851770"/>
              <a:gd name="connsiteX0" fmla="*/ 288099 w 1089764"/>
              <a:gd name="connsiteY0" fmla="*/ 801665 h 801665"/>
              <a:gd name="connsiteX1" fmla="*/ 0 w 1089764"/>
              <a:gd name="connsiteY1" fmla="*/ 0 h 801665"/>
              <a:gd name="connsiteX2" fmla="*/ 1089764 w 1089764"/>
              <a:gd name="connsiteY2" fmla="*/ 425885 h 801665"/>
              <a:gd name="connsiteX3" fmla="*/ 288099 w 1089764"/>
              <a:gd name="connsiteY3" fmla="*/ 801665 h 801665"/>
              <a:gd name="connsiteX0" fmla="*/ 75156 w 1089764"/>
              <a:gd name="connsiteY0" fmla="*/ 789139 h 789139"/>
              <a:gd name="connsiteX1" fmla="*/ 0 w 1089764"/>
              <a:gd name="connsiteY1" fmla="*/ 0 h 789139"/>
              <a:gd name="connsiteX2" fmla="*/ 1089764 w 1089764"/>
              <a:gd name="connsiteY2" fmla="*/ 425885 h 789139"/>
              <a:gd name="connsiteX3" fmla="*/ 75156 w 1089764"/>
              <a:gd name="connsiteY3" fmla="*/ 789139 h 789139"/>
              <a:gd name="connsiteX0" fmla="*/ 75156 w 889348"/>
              <a:gd name="connsiteY0" fmla="*/ 789139 h 864296"/>
              <a:gd name="connsiteX1" fmla="*/ 0 w 889348"/>
              <a:gd name="connsiteY1" fmla="*/ 0 h 864296"/>
              <a:gd name="connsiteX2" fmla="*/ 889348 w 889348"/>
              <a:gd name="connsiteY2" fmla="*/ 864296 h 864296"/>
              <a:gd name="connsiteX3" fmla="*/ 75156 w 889348"/>
              <a:gd name="connsiteY3" fmla="*/ 789139 h 864296"/>
              <a:gd name="connsiteX0" fmla="*/ 0 w 814192"/>
              <a:gd name="connsiteY0" fmla="*/ 750503 h 825660"/>
              <a:gd name="connsiteX1" fmla="*/ 588106 w 814192"/>
              <a:gd name="connsiteY1" fmla="*/ 0 h 825660"/>
              <a:gd name="connsiteX2" fmla="*/ 814192 w 814192"/>
              <a:gd name="connsiteY2" fmla="*/ 825660 h 825660"/>
              <a:gd name="connsiteX3" fmla="*/ 0 w 814192"/>
              <a:gd name="connsiteY3" fmla="*/ 750503 h 825660"/>
              <a:gd name="connsiteX0" fmla="*/ 0 w 852829"/>
              <a:gd name="connsiteY0" fmla="*/ 698988 h 825660"/>
              <a:gd name="connsiteX1" fmla="*/ 626743 w 852829"/>
              <a:gd name="connsiteY1" fmla="*/ 0 h 825660"/>
              <a:gd name="connsiteX2" fmla="*/ 852829 w 852829"/>
              <a:gd name="connsiteY2" fmla="*/ 825660 h 825660"/>
              <a:gd name="connsiteX3" fmla="*/ 0 w 852829"/>
              <a:gd name="connsiteY3" fmla="*/ 698988 h 825660"/>
              <a:gd name="connsiteX0" fmla="*/ 0 w 839950"/>
              <a:gd name="connsiteY0" fmla="*/ 698988 h 864297"/>
              <a:gd name="connsiteX1" fmla="*/ 626743 w 839950"/>
              <a:gd name="connsiteY1" fmla="*/ 0 h 864297"/>
              <a:gd name="connsiteX2" fmla="*/ 839950 w 839950"/>
              <a:gd name="connsiteY2" fmla="*/ 864297 h 864297"/>
              <a:gd name="connsiteX3" fmla="*/ 0 w 839950"/>
              <a:gd name="connsiteY3" fmla="*/ 698988 h 864297"/>
              <a:gd name="connsiteX0" fmla="*/ 0 w 988057"/>
              <a:gd name="connsiteY0" fmla="*/ 698988 h 1218466"/>
              <a:gd name="connsiteX1" fmla="*/ 626743 w 988057"/>
              <a:gd name="connsiteY1" fmla="*/ 0 h 1218466"/>
              <a:gd name="connsiteX2" fmla="*/ 988057 w 988057"/>
              <a:gd name="connsiteY2" fmla="*/ 1218466 h 1218466"/>
              <a:gd name="connsiteX3" fmla="*/ 0 w 988057"/>
              <a:gd name="connsiteY3" fmla="*/ 698988 h 1218466"/>
              <a:gd name="connsiteX0" fmla="*/ 0 w 1702129"/>
              <a:gd name="connsiteY0" fmla="*/ 666791 h 1186269"/>
              <a:gd name="connsiteX1" fmla="*/ 1702129 w 1702129"/>
              <a:gd name="connsiteY1" fmla="*/ 0 h 1186269"/>
              <a:gd name="connsiteX2" fmla="*/ 988057 w 1702129"/>
              <a:gd name="connsiteY2" fmla="*/ 1186269 h 1186269"/>
              <a:gd name="connsiteX3" fmla="*/ 0 w 1702129"/>
              <a:gd name="connsiteY3" fmla="*/ 666791 h 1186269"/>
              <a:gd name="connsiteX0" fmla="*/ 0 w 988057"/>
              <a:gd name="connsiteY0" fmla="*/ 2639970 h 3159448"/>
              <a:gd name="connsiteX1" fmla="*/ 65835 w 988057"/>
              <a:gd name="connsiteY1" fmla="*/ 0 h 3159448"/>
              <a:gd name="connsiteX2" fmla="*/ 988057 w 988057"/>
              <a:gd name="connsiteY2" fmla="*/ 3159448 h 3159448"/>
              <a:gd name="connsiteX3" fmla="*/ 0 w 988057"/>
              <a:gd name="connsiteY3" fmla="*/ 2639970 h 3159448"/>
              <a:gd name="connsiteX0" fmla="*/ 0 w 1697920"/>
              <a:gd name="connsiteY0" fmla="*/ 2639970 h 2639970"/>
              <a:gd name="connsiteX1" fmla="*/ 65835 w 1697920"/>
              <a:gd name="connsiteY1" fmla="*/ 0 h 2639970"/>
              <a:gd name="connsiteX2" fmla="*/ 1697920 w 1697920"/>
              <a:gd name="connsiteY2" fmla="*/ 1414870 h 2639970"/>
              <a:gd name="connsiteX3" fmla="*/ 0 w 1697920"/>
              <a:gd name="connsiteY3" fmla="*/ 2639970 h 2639970"/>
              <a:gd name="connsiteX0" fmla="*/ 0 w 1697920"/>
              <a:gd name="connsiteY0" fmla="*/ 2760286 h 2760286"/>
              <a:gd name="connsiteX1" fmla="*/ 77866 w 1697920"/>
              <a:gd name="connsiteY1" fmla="*/ 0 h 2760286"/>
              <a:gd name="connsiteX2" fmla="*/ 1697920 w 1697920"/>
              <a:gd name="connsiteY2" fmla="*/ 1535186 h 2760286"/>
              <a:gd name="connsiteX3" fmla="*/ 0 w 1697920"/>
              <a:gd name="connsiteY3" fmla="*/ 2760286 h 2760286"/>
              <a:gd name="connsiteX0" fmla="*/ 764345 w 1620054"/>
              <a:gd name="connsiteY0" fmla="*/ 2327149 h 2327149"/>
              <a:gd name="connsiteX1" fmla="*/ 0 w 1620054"/>
              <a:gd name="connsiteY1" fmla="*/ 0 h 2327149"/>
              <a:gd name="connsiteX2" fmla="*/ 1620054 w 1620054"/>
              <a:gd name="connsiteY2" fmla="*/ 1535186 h 2327149"/>
              <a:gd name="connsiteX3" fmla="*/ 764345 w 1620054"/>
              <a:gd name="connsiteY3" fmla="*/ 2327149 h 2327149"/>
              <a:gd name="connsiteX0" fmla="*/ 1546397 w 2402106"/>
              <a:gd name="connsiteY0" fmla="*/ 1725570 h 1725570"/>
              <a:gd name="connsiteX1" fmla="*/ 0 w 2402106"/>
              <a:gd name="connsiteY1" fmla="*/ 0 h 1725570"/>
              <a:gd name="connsiteX2" fmla="*/ 2402106 w 2402106"/>
              <a:gd name="connsiteY2" fmla="*/ 933607 h 1725570"/>
              <a:gd name="connsiteX3" fmla="*/ 1546397 w 2402106"/>
              <a:gd name="connsiteY3" fmla="*/ 1725570 h 1725570"/>
              <a:gd name="connsiteX0" fmla="*/ 1546397 w 1656148"/>
              <a:gd name="connsiteY0" fmla="*/ 2897490 h 2897490"/>
              <a:gd name="connsiteX1" fmla="*/ 0 w 1656148"/>
              <a:gd name="connsiteY1" fmla="*/ 1171920 h 2897490"/>
              <a:gd name="connsiteX2" fmla="*/ 1656148 w 1656148"/>
              <a:gd name="connsiteY2" fmla="*/ 0 h 2897490"/>
              <a:gd name="connsiteX3" fmla="*/ 1546397 w 1656148"/>
              <a:gd name="connsiteY3" fmla="*/ 2897490 h 2897490"/>
              <a:gd name="connsiteX0" fmla="*/ 1546397 w 1546397"/>
              <a:gd name="connsiteY0" fmla="*/ 3258438 h 3258438"/>
              <a:gd name="connsiteX1" fmla="*/ 0 w 1546397"/>
              <a:gd name="connsiteY1" fmla="*/ 1532868 h 3258438"/>
              <a:gd name="connsiteX2" fmla="*/ 104074 w 1546397"/>
              <a:gd name="connsiteY2" fmla="*/ 0 h 3258438"/>
              <a:gd name="connsiteX3" fmla="*/ 1546397 w 1546397"/>
              <a:gd name="connsiteY3" fmla="*/ 3258438 h 3258438"/>
              <a:gd name="connsiteX0" fmla="*/ 1305765 w 1305765"/>
              <a:gd name="connsiteY0" fmla="*/ 1670270 h 1670270"/>
              <a:gd name="connsiteX1" fmla="*/ 0 w 1305765"/>
              <a:gd name="connsiteY1" fmla="*/ 1532868 h 1670270"/>
              <a:gd name="connsiteX2" fmla="*/ 104074 w 1305765"/>
              <a:gd name="connsiteY2" fmla="*/ 0 h 1670270"/>
              <a:gd name="connsiteX3" fmla="*/ 1305765 w 1305765"/>
              <a:gd name="connsiteY3" fmla="*/ 1670270 h 1670270"/>
              <a:gd name="connsiteX0" fmla="*/ 307144 w 307144"/>
              <a:gd name="connsiteY0" fmla="*/ 1249165 h 1532868"/>
              <a:gd name="connsiteX1" fmla="*/ 0 w 307144"/>
              <a:gd name="connsiteY1" fmla="*/ 1532868 h 1532868"/>
              <a:gd name="connsiteX2" fmla="*/ 104074 w 307144"/>
              <a:gd name="connsiteY2" fmla="*/ 0 h 1532868"/>
              <a:gd name="connsiteX3" fmla="*/ 307144 w 307144"/>
              <a:gd name="connsiteY3" fmla="*/ 1249165 h 1532868"/>
              <a:gd name="connsiteX0" fmla="*/ 728249 w 728249"/>
              <a:gd name="connsiteY0" fmla="*/ 1513860 h 1532868"/>
              <a:gd name="connsiteX1" fmla="*/ 0 w 728249"/>
              <a:gd name="connsiteY1" fmla="*/ 1532868 h 1532868"/>
              <a:gd name="connsiteX2" fmla="*/ 104074 w 728249"/>
              <a:gd name="connsiteY2" fmla="*/ 0 h 1532868"/>
              <a:gd name="connsiteX3" fmla="*/ 728249 w 728249"/>
              <a:gd name="connsiteY3" fmla="*/ 1513860 h 1532868"/>
              <a:gd name="connsiteX0" fmla="*/ 1273881 w 1273881"/>
              <a:gd name="connsiteY0" fmla="*/ 1574018 h 1593026"/>
              <a:gd name="connsiteX1" fmla="*/ 545632 w 1273881"/>
              <a:gd name="connsiteY1" fmla="*/ 1593026 h 1593026"/>
              <a:gd name="connsiteX2" fmla="*/ 0 w 1273881"/>
              <a:gd name="connsiteY2" fmla="*/ 0 h 1593026"/>
              <a:gd name="connsiteX3" fmla="*/ 1273881 w 1273881"/>
              <a:gd name="connsiteY3" fmla="*/ 1574018 h 1593026"/>
              <a:gd name="connsiteX0" fmla="*/ 728249 w 728249"/>
              <a:gd name="connsiteY0" fmla="*/ 1369482 h 1388490"/>
              <a:gd name="connsiteX1" fmla="*/ 0 w 728249"/>
              <a:gd name="connsiteY1" fmla="*/ 1388490 h 1388490"/>
              <a:gd name="connsiteX2" fmla="*/ 272516 w 728249"/>
              <a:gd name="connsiteY2" fmla="*/ 0 h 1388490"/>
              <a:gd name="connsiteX3" fmla="*/ 728249 w 728249"/>
              <a:gd name="connsiteY3" fmla="*/ 1369482 h 1388490"/>
              <a:gd name="connsiteX0" fmla="*/ 487618 w 487618"/>
              <a:gd name="connsiteY0" fmla="*/ 1369482 h 1369482"/>
              <a:gd name="connsiteX1" fmla="*/ 0 w 487618"/>
              <a:gd name="connsiteY1" fmla="*/ 1364427 h 1369482"/>
              <a:gd name="connsiteX2" fmla="*/ 31885 w 487618"/>
              <a:gd name="connsiteY2" fmla="*/ 0 h 1369482"/>
              <a:gd name="connsiteX3" fmla="*/ 487618 w 487618"/>
              <a:gd name="connsiteY3" fmla="*/ 1369482 h 1369482"/>
              <a:gd name="connsiteX0" fmla="*/ 571839 w 571839"/>
              <a:gd name="connsiteY0" fmla="*/ 1369482 h 1376459"/>
              <a:gd name="connsiteX1" fmla="*/ 0 w 571839"/>
              <a:gd name="connsiteY1" fmla="*/ 1376459 h 1376459"/>
              <a:gd name="connsiteX2" fmla="*/ 116106 w 571839"/>
              <a:gd name="connsiteY2" fmla="*/ 0 h 1376459"/>
              <a:gd name="connsiteX3" fmla="*/ 571839 w 571839"/>
              <a:gd name="connsiteY3" fmla="*/ 1369482 h 1376459"/>
              <a:gd name="connsiteX0" fmla="*/ 571839 w 571839"/>
              <a:gd name="connsiteY0" fmla="*/ 1369482 h 1376459"/>
              <a:gd name="connsiteX1" fmla="*/ 0 w 571839"/>
              <a:gd name="connsiteY1" fmla="*/ 1376459 h 1376459"/>
              <a:gd name="connsiteX2" fmla="*/ 67979 w 571839"/>
              <a:gd name="connsiteY2" fmla="*/ 0 h 1376459"/>
              <a:gd name="connsiteX3" fmla="*/ 571839 w 571839"/>
              <a:gd name="connsiteY3" fmla="*/ 1369482 h 1376459"/>
              <a:gd name="connsiteX0" fmla="*/ 588769 w 588769"/>
              <a:gd name="connsiteY0" fmla="*/ 1418467 h 1425444"/>
              <a:gd name="connsiteX1" fmla="*/ 16930 w 588769"/>
              <a:gd name="connsiteY1" fmla="*/ 1425444 h 1425444"/>
              <a:gd name="connsiteX2" fmla="*/ 0 w 588769"/>
              <a:gd name="connsiteY2" fmla="*/ 0 h 1425444"/>
              <a:gd name="connsiteX3" fmla="*/ 588769 w 588769"/>
              <a:gd name="connsiteY3" fmla="*/ 1418467 h 14254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8769" h="1425444">
                <a:moveTo>
                  <a:pt x="588769" y="1418467"/>
                </a:moveTo>
                <a:lnTo>
                  <a:pt x="16930" y="1425444"/>
                </a:lnTo>
                <a:lnTo>
                  <a:pt x="0" y="0"/>
                </a:lnTo>
                <a:lnTo>
                  <a:pt x="588769" y="1418467"/>
                </a:lnTo>
                <a:close/>
              </a:path>
            </a:pathLst>
          </a:custGeom>
          <a:gradFill>
            <a:gsLst>
              <a:gs pos="92000">
                <a:srgbClr val="52A4AE"/>
              </a:gs>
              <a:gs pos="0">
                <a:srgbClr val="92BFB5"/>
              </a:gs>
            </a:gsLst>
          </a:gradFill>
          <a:ln>
            <a:noFill/>
          </a:ln>
          <a:effectLst>
            <a:outerShdw blurRad="1905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0" name="等腰三角形 29"/>
          <p:cNvSpPr/>
          <p:nvPr/>
        </p:nvSpPr>
        <p:spPr>
          <a:xfrm flipV="1">
            <a:off x="10981437" y="1028695"/>
            <a:ext cx="1210563" cy="2096597"/>
          </a:xfrm>
          <a:prstGeom prst="triangle">
            <a:avLst>
              <a:gd name="adj" fmla="val 100000"/>
            </a:avLst>
          </a:prstGeom>
          <a:gradFill>
            <a:gsLst>
              <a:gs pos="63000">
                <a:srgbClr val="A7D2E5"/>
              </a:gs>
              <a:gs pos="0">
                <a:srgbClr val="92BFB5"/>
              </a:gs>
            </a:gsLst>
          </a:gradFill>
          <a:ln>
            <a:noFill/>
          </a:ln>
          <a:effectLst>
            <a:outerShdw blurRad="1905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CB12293C-2570-4826-913E-F28EB67D7D3A}"/>
              </a:ext>
            </a:extLst>
          </p:cNvPr>
          <p:cNvSpPr txBox="1"/>
          <p:nvPr/>
        </p:nvSpPr>
        <p:spPr bwMode="auto">
          <a:xfrm>
            <a:off x="4789608" y="3985634"/>
            <a:ext cx="4874492" cy="707886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>
            <a:defPPr>
              <a:defRPr lang="en-US"/>
            </a:defPPr>
            <a:lvl1pPr>
              <a:defRPr sz="2800" b="1" spc="30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cs typeface="Segoe UI Light" panose="020B0502040204020203" pitchFamily="34" charset="0"/>
              </a:defRPr>
            </a:lvl1pPr>
          </a:lstStyle>
          <a:p>
            <a:pPr>
              <a:defRPr/>
            </a:pPr>
            <a:r>
              <a:rPr lang="en-US" altLang="zh-CN" sz="4000" b="0" spc="0" dirty="0">
                <a:solidFill>
                  <a:srgbClr val="405E62"/>
                </a:solidFill>
                <a:effectLst>
                  <a:outerShdw blurRad="25400" dist="25400" dir="2700000" algn="tl">
                    <a:srgbClr val="000000">
                      <a:alpha val="25000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+mn-lt"/>
              </a:rPr>
              <a:t>Related Works</a:t>
            </a:r>
            <a:endParaRPr lang="zh-CN" altLang="en-US" sz="4000" b="0" spc="0" dirty="0">
              <a:solidFill>
                <a:srgbClr val="405E62"/>
              </a:solidFill>
              <a:effectLst>
                <a:outerShdw blurRad="25400" dist="25400" dir="2700000" algn="tl">
                  <a:srgbClr val="000000">
                    <a:alpha val="25000"/>
                  </a:srgbClr>
                </a:outerShdw>
              </a:effectLst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+mn-lt"/>
            </a:endParaRP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C49FBB47-4223-4EAE-8FFA-F0C289624AD1}"/>
              </a:ext>
            </a:extLst>
          </p:cNvPr>
          <p:cNvGrpSpPr/>
          <p:nvPr/>
        </p:nvGrpSpPr>
        <p:grpSpPr>
          <a:xfrm>
            <a:off x="691700" y="1028694"/>
            <a:ext cx="3893974" cy="3893974"/>
            <a:chOff x="-630302" y="1714542"/>
            <a:chExt cx="4762837" cy="4762838"/>
          </a:xfrm>
        </p:grpSpPr>
        <p:sp>
          <p:nvSpPr>
            <p:cNvPr id="13" name="椭圆 12">
              <a:extLst>
                <a:ext uri="{FF2B5EF4-FFF2-40B4-BE49-F238E27FC236}">
                  <a16:creationId xmlns:a16="http://schemas.microsoft.com/office/drawing/2014/main" id="{C6AAF931-4AFB-44C8-B2B1-EED05478B0EA}"/>
                </a:ext>
              </a:extLst>
            </p:cNvPr>
            <p:cNvSpPr/>
            <p:nvPr/>
          </p:nvSpPr>
          <p:spPr>
            <a:xfrm>
              <a:off x="-630302" y="1714542"/>
              <a:ext cx="4762837" cy="4762838"/>
            </a:xfrm>
            <a:prstGeom prst="ellipse">
              <a:avLst/>
            </a:prstGeom>
            <a:gradFill>
              <a:gsLst>
                <a:gs pos="65000">
                  <a:srgbClr val="B6D3B7">
                    <a:alpha val="0"/>
                  </a:srgbClr>
                </a:gs>
                <a:gs pos="0">
                  <a:srgbClr val="52A4AE">
                    <a:alpha val="34000"/>
                  </a:srgbClr>
                </a:gs>
              </a:gsLst>
              <a:lin ang="5400000" scaled="1"/>
            </a:gradFill>
            <a:ln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sz="160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14" name="文本框 13">
              <a:extLst>
                <a:ext uri="{FF2B5EF4-FFF2-40B4-BE49-F238E27FC236}">
                  <a16:creationId xmlns:a16="http://schemas.microsoft.com/office/drawing/2014/main" id="{5DA345DF-5950-4C10-9BEC-077238A2F985}"/>
                </a:ext>
              </a:extLst>
            </p:cNvPr>
            <p:cNvSpPr txBox="1"/>
            <p:nvPr/>
          </p:nvSpPr>
          <p:spPr>
            <a:xfrm>
              <a:off x="-171601" y="2394188"/>
              <a:ext cx="3790331" cy="27104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3800" dirty="0">
                  <a:gradFill>
                    <a:gsLst>
                      <a:gs pos="0">
                        <a:srgbClr val="B6D3B7"/>
                      </a:gs>
                      <a:gs pos="98000">
                        <a:srgbClr val="52A4AE"/>
                      </a:gs>
                    </a:gsLst>
                    <a:lin ang="5400000" scaled="1"/>
                  </a:gradFill>
                  <a:effectLst>
                    <a:outerShdw blurRad="25400" dist="25400" dir="2700000" algn="tl">
                      <a:srgbClr val="000000">
                        <a:alpha val="25000"/>
                      </a:srgbClr>
                    </a:outerShdw>
                  </a:effectLst>
                  <a:cs typeface="+mn-ea"/>
                  <a:sym typeface="+mn-lt"/>
                </a:rPr>
                <a:t>02</a:t>
              </a:r>
              <a:endParaRPr lang="zh-CN" altLang="en-US" sz="13800" dirty="0">
                <a:gradFill>
                  <a:gsLst>
                    <a:gs pos="0">
                      <a:srgbClr val="B6D3B7"/>
                    </a:gs>
                    <a:gs pos="98000">
                      <a:srgbClr val="52A4AE"/>
                    </a:gs>
                  </a:gsLst>
                  <a:lin ang="5400000" scaled="1"/>
                </a:gradFill>
                <a:effectLst>
                  <a:outerShdw blurRad="25400" dist="25400" dir="2700000" algn="tl">
                    <a:srgbClr val="000000">
                      <a:alpha val="25000"/>
                    </a:srgbClr>
                  </a:outerShdw>
                </a:effectLst>
                <a:cs typeface="+mn-ea"/>
                <a:sym typeface="+mn-lt"/>
              </a:endParaRPr>
            </a:p>
          </p:txBody>
        </p:sp>
      </p:grpSp>
      <p:sp>
        <p:nvSpPr>
          <p:cNvPr id="31" name="等腰三角形 30"/>
          <p:cNvSpPr/>
          <p:nvPr/>
        </p:nvSpPr>
        <p:spPr>
          <a:xfrm flipV="1">
            <a:off x="10976024" y="1028694"/>
            <a:ext cx="1210563" cy="980579"/>
          </a:xfrm>
          <a:prstGeom prst="triangle">
            <a:avLst>
              <a:gd name="adj" fmla="val 100000"/>
            </a:avLst>
          </a:prstGeom>
          <a:gradFill>
            <a:gsLst>
              <a:gs pos="65000">
                <a:srgbClr val="5CACCF"/>
              </a:gs>
              <a:gs pos="0">
                <a:srgbClr val="92BFB5"/>
              </a:gs>
            </a:gsLst>
          </a:gradFill>
          <a:ln>
            <a:noFill/>
          </a:ln>
          <a:effectLst>
            <a:outerShdw blurRad="1905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2" name="等腰三角形 21"/>
          <p:cNvSpPr/>
          <p:nvPr/>
        </p:nvSpPr>
        <p:spPr>
          <a:xfrm>
            <a:off x="9315405" y="-484853"/>
            <a:ext cx="1697920" cy="2760286"/>
          </a:xfrm>
          <a:custGeom>
            <a:avLst/>
            <a:gdLst>
              <a:gd name="connsiteX0" fmla="*/ 0 w 826718"/>
              <a:gd name="connsiteY0" fmla="*/ 851770 h 851770"/>
              <a:gd name="connsiteX1" fmla="*/ 413359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826718"/>
              <a:gd name="connsiteY0" fmla="*/ 851770 h 851770"/>
              <a:gd name="connsiteX1" fmla="*/ 37578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1127342"/>
              <a:gd name="connsiteY0" fmla="*/ 851770 h 851770"/>
              <a:gd name="connsiteX1" fmla="*/ 37578 w 1127342"/>
              <a:gd name="connsiteY1" fmla="*/ 0 h 851770"/>
              <a:gd name="connsiteX2" fmla="*/ 1127342 w 1127342"/>
              <a:gd name="connsiteY2" fmla="*/ 425885 h 851770"/>
              <a:gd name="connsiteX3" fmla="*/ 0 w 1127342"/>
              <a:gd name="connsiteY3" fmla="*/ 851770 h 851770"/>
              <a:gd name="connsiteX0" fmla="*/ 288099 w 1089764"/>
              <a:gd name="connsiteY0" fmla="*/ 801665 h 801665"/>
              <a:gd name="connsiteX1" fmla="*/ 0 w 1089764"/>
              <a:gd name="connsiteY1" fmla="*/ 0 h 801665"/>
              <a:gd name="connsiteX2" fmla="*/ 1089764 w 1089764"/>
              <a:gd name="connsiteY2" fmla="*/ 425885 h 801665"/>
              <a:gd name="connsiteX3" fmla="*/ 288099 w 1089764"/>
              <a:gd name="connsiteY3" fmla="*/ 801665 h 801665"/>
              <a:gd name="connsiteX0" fmla="*/ 75156 w 1089764"/>
              <a:gd name="connsiteY0" fmla="*/ 789139 h 789139"/>
              <a:gd name="connsiteX1" fmla="*/ 0 w 1089764"/>
              <a:gd name="connsiteY1" fmla="*/ 0 h 789139"/>
              <a:gd name="connsiteX2" fmla="*/ 1089764 w 1089764"/>
              <a:gd name="connsiteY2" fmla="*/ 425885 h 789139"/>
              <a:gd name="connsiteX3" fmla="*/ 75156 w 1089764"/>
              <a:gd name="connsiteY3" fmla="*/ 789139 h 789139"/>
              <a:gd name="connsiteX0" fmla="*/ 75156 w 889348"/>
              <a:gd name="connsiteY0" fmla="*/ 789139 h 864296"/>
              <a:gd name="connsiteX1" fmla="*/ 0 w 889348"/>
              <a:gd name="connsiteY1" fmla="*/ 0 h 864296"/>
              <a:gd name="connsiteX2" fmla="*/ 889348 w 889348"/>
              <a:gd name="connsiteY2" fmla="*/ 864296 h 864296"/>
              <a:gd name="connsiteX3" fmla="*/ 75156 w 889348"/>
              <a:gd name="connsiteY3" fmla="*/ 789139 h 864296"/>
              <a:gd name="connsiteX0" fmla="*/ 0 w 814192"/>
              <a:gd name="connsiteY0" fmla="*/ 750503 h 825660"/>
              <a:gd name="connsiteX1" fmla="*/ 588106 w 814192"/>
              <a:gd name="connsiteY1" fmla="*/ 0 h 825660"/>
              <a:gd name="connsiteX2" fmla="*/ 814192 w 814192"/>
              <a:gd name="connsiteY2" fmla="*/ 825660 h 825660"/>
              <a:gd name="connsiteX3" fmla="*/ 0 w 814192"/>
              <a:gd name="connsiteY3" fmla="*/ 750503 h 825660"/>
              <a:gd name="connsiteX0" fmla="*/ 0 w 852829"/>
              <a:gd name="connsiteY0" fmla="*/ 698988 h 825660"/>
              <a:gd name="connsiteX1" fmla="*/ 626743 w 852829"/>
              <a:gd name="connsiteY1" fmla="*/ 0 h 825660"/>
              <a:gd name="connsiteX2" fmla="*/ 852829 w 852829"/>
              <a:gd name="connsiteY2" fmla="*/ 825660 h 825660"/>
              <a:gd name="connsiteX3" fmla="*/ 0 w 852829"/>
              <a:gd name="connsiteY3" fmla="*/ 698988 h 825660"/>
              <a:gd name="connsiteX0" fmla="*/ 0 w 839950"/>
              <a:gd name="connsiteY0" fmla="*/ 698988 h 864297"/>
              <a:gd name="connsiteX1" fmla="*/ 626743 w 839950"/>
              <a:gd name="connsiteY1" fmla="*/ 0 h 864297"/>
              <a:gd name="connsiteX2" fmla="*/ 839950 w 839950"/>
              <a:gd name="connsiteY2" fmla="*/ 864297 h 864297"/>
              <a:gd name="connsiteX3" fmla="*/ 0 w 839950"/>
              <a:gd name="connsiteY3" fmla="*/ 698988 h 864297"/>
              <a:gd name="connsiteX0" fmla="*/ 0 w 988057"/>
              <a:gd name="connsiteY0" fmla="*/ 698988 h 1218466"/>
              <a:gd name="connsiteX1" fmla="*/ 626743 w 988057"/>
              <a:gd name="connsiteY1" fmla="*/ 0 h 1218466"/>
              <a:gd name="connsiteX2" fmla="*/ 988057 w 988057"/>
              <a:gd name="connsiteY2" fmla="*/ 1218466 h 1218466"/>
              <a:gd name="connsiteX3" fmla="*/ 0 w 988057"/>
              <a:gd name="connsiteY3" fmla="*/ 698988 h 1218466"/>
              <a:gd name="connsiteX0" fmla="*/ 0 w 1702129"/>
              <a:gd name="connsiteY0" fmla="*/ 666791 h 1186269"/>
              <a:gd name="connsiteX1" fmla="*/ 1702129 w 1702129"/>
              <a:gd name="connsiteY1" fmla="*/ 0 h 1186269"/>
              <a:gd name="connsiteX2" fmla="*/ 988057 w 1702129"/>
              <a:gd name="connsiteY2" fmla="*/ 1186269 h 1186269"/>
              <a:gd name="connsiteX3" fmla="*/ 0 w 1702129"/>
              <a:gd name="connsiteY3" fmla="*/ 666791 h 1186269"/>
              <a:gd name="connsiteX0" fmla="*/ 0 w 988057"/>
              <a:gd name="connsiteY0" fmla="*/ 2639970 h 3159448"/>
              <a:gd name="connsiteX1" fmla="*/ 65835 w 988057"/>
              <a:gd name="connsiteY1" fmla="*/ 0 h 3159448"/>
              <a:gd name="connsiteX2" fmla="*/ 988057 w 988057"/>
              <a:gd name="connsiteY2" fmla="*/ 3159448 h 3159448"/>
              <a:gd name="connsiteX3" fmla="*/ 0 w 988057"/>
              <a:gd name="connsiteY3" fmla="*/ 2639970 h 3159448"/>
              <a:gd name="connsiteX0" fmla="*/ 0 w 1697920"/>
              <a:gd name="connsiteY0" fmla="*/ 2639970 h 2639970"/>
              <a:gd name="connsiteX1" fmla="*/ 65835 w 1697920"/>
              <a:gd name="connsiteY1" fmla="*/ 0 h 2639970"/>
              <a:gd name="connsiteX2" fmla="*/ 1697920 w 1697920"/>
              <a:gd name="connsiteY2" fmla="*/ 1414870 h 2639970"/>
              <a:gd name="connsiteX3" fmla="*/ 0 w 1697920"/>
              <a:gd name="connsiteY3" fmla="*/ 2639970 h 2639970"/>
              <a:gd name="connsiteX0" fmla="*/ 0 w 1697920"/>
              <a:gd name="connsiteY0" fmla="*/ 2760286 h 2760286"/>
              <a:gd name="connsiteX1" fmla="*/ 77866 w 1697920"/>
              <a:gd name="connsiteY1" fmla="*/ 0 h 2760286"/>
              <a:gd name="connsiteX2" fmla="*/ 1697920 w 1697920"/>
              <a:gd name="connsiteY2" fmla="*/ 1535186 h 2760286"/>
              <a:gd name="connsiteX3" fmla="*/ 0 w 1697920"/>
              <a:gd name="connsiteY3" fmla="*/ 2760286 h 2760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97920" h="2760286">
                <a:moveTo>
                  <a:pt x="0" y="2760286"/>
                </a:moveTo>
                <a:lnTo>
                  <a:pt x="77866" y="0"/>
                </a:lnTo>
                <a:lnTo>
                  <a:pt x="1697920" y="1535186"/>
                </a:lnTo>
                <a:lnTo>
                  <a:pt x="0" y="2760286"/>
                </a:lnTo>
                <a:close/>
              </a:path>
            </a:pathLst>
          </a:custGeom>
          <a:gradFill>
            <a:gsLst>
              <a:gs pos="93000">
                <a:srgbClr val="52A4AE"/>
              </a:gs>
              <a:gs pos="40000">
                <a:srgbClr val="92BFB5"/>
              </a:gs>
            </a:gsLst>
          </a:gradFill>
          <a:ln>
            <a:noFill/>
          </a:ln>
          <a:effectLst>
            <a:outerShdw blurRad="1905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3" name="等腰三角形 21"/>
          <p:cNvSpPr/>
          <p:nvPr/>
        </p:nvSpPr>
        <p:spPr>
          <a:xfrm>
            <a:off x="7854758" y="-615311"/>
            <a:ext cx="1569062" cy="2897490"/>
          </a:xfrm>
          <a:custGeom>
            <a:avLst/>
            <a:gdLst>
              <a:gd name="connsiteX0" fmla="*/ 0 w 826718"/>
              <a:gd name="connsiteY0" fmla="*/ 851770 h 851770"/>
              <a:gd name="connsiteX1" fmla="*/ 413359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826718"/>
              <a:gd name="connsiteY0" fmla="*/ 851770 h 851770"/>
              <a:gd name="connsiteX1" fmla="*/ 37578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1127342"/>
              <a:gd name="connsiteY0" fmla="*/ 851770 h 851770"/>
              <a:gd name="connsiteX1" fmla="*/ 37578 w 1127342"/>
              <a:gd name="connsiteY1" fmla="*/ 0 h 851770"/>
              <a:gd name="connsiteX2" fmla="*/ 1127342 w 1127342"/>
              <a:gd name="connsiteY2" fmla="*/ 425885 h 851770"/>
              <a:gd name="connsiteX3" fmla="*/ 0 w 1127342"/>
              <a:gd name="connsiteY3" fmla="*/ 851770 h 851770"/>
              <a:gd name="connsiteX0" fmla="*/ 288099 w 1089764"/>
              <a:gd name="connsiteY0" fmla="*/ 801665 h 801665"/>
              <a:gd name="connsiteX1" fmla="*/ 0 w 1089764"/>
              <a:gd name="connsiteY1" fmla="*/ 0 h 801665"/>
              <a:gd name="connsiteX2" fmla="*/ 1089764 w 1089764"/>
              <a:gd name="connsiteY2" fmla="*/ 425885 h 801665"/>
              <a:gd name="connsiteX3" fmla="*/ 288099 w 1089764"/>
              <a:gd name="connsiteY3" fmla="*/ 801665 h 801665"/>
              <a:gd name="connsiteX0" fmla="*/ 75156 w 1089764"/>
              <a:gd name="connsiteY0" fmla="*/ 789139 h 789139"/>
              <a:gd name="connsiteX1" fmla="*/ 0 w 1089764"/>
              <a:gd name="connsiteY1" fmla="*/ 0 h 789139"/>
              <a:gd name="connsiteX2" fmla="*/ 1089764 w 1089764"/>
              <a:gd name="connsiteY2" fmla="*/ 425885 h 789139"/>
              <a:gd name="connsiteX3" fmla="*/ 75156 w 1089764"/>
              <a:gd name="connsiteY3" fmla="*/ 789139 h 789139"/>
              <a:gd name="connsiteX0" fmla="*/ 75156 w 889348"/>
              <a:gd name="connsiteY0" fmla="*/ 789139 h 864296"/>
              <a:gd name="connsiteX1" fmla="*/ 0 w 889348"/>
              <a:gd name="connsiteY1" fmla="*/ 0 h 864296"/>
              <a:gd name="connsiteX2" fmla="*/ 889348 w 889348"/>
              <a:gd name="connsiteY2" fmla="*/ 864296 h 864296"/>
              <a:gd name="connsiteX3" fmla="*/ 75156 w 889348"/>
              <a:gd name="connsiteY3" fmla="*/ 789139 h 864296"/>
              <a:gd name="connsiteX0" fmla="*/ 0 w 814192"/>
              <a:gd name="connsiteY0" fmla="*/ 750503 h 825660"/>
              <a:gd name="connsiteX1" fmla="*/ 588106 w 814192"/>
              <a:gd name="connsiteY1" fmla="*/ 0 h 825660"/>
              <a:gd name="connsiteX2" fmla="*/ 814192 w 814192"/>
              <a:gd name="connsiteY2" fmla="*/ 825660 h 825660"/>
              <a:gd name="connsiteX3" fmla="*/ 0 w 814192"/>
              <a:gd name="connsiteY3" fmla="*/ 750503 h 825660"/>
              <a:gd name="connsiteX0" fmla="*/ 0 w 852829"/>
              <a:gd name="connsiteY0" fmla="*/ 698988 h 825660"/>
              <a:gd name="connsiteX1" fmla="*/ 626743 w 852829"/>
              <a:gd name="connsiteY1" fmla="*/ 0 h 825660"/>
              <a:gd name="connsiteX2" fmla="*/ 852829 w 852829"/>
              <a:gd name="connsiteY2" fmla="*/ 825660 h 825660"/>
              <a:gd name="connsiteX3" fmla="*/ 0 w 852829"/>
              <a:gd name="connsiteY3" fmla="*/ 698988 h 825660"/>
              <a:gd name="connsiteX0" fmla="*/ 0 w 839950"/>
              <a:gd name="connsiteY0" fmla="*/ 698988 h 864297"/>
              <a:gd name="connsiteX1" fmla="*/ 626743 w 839950"/>
              <a:gd name="connsiteY1" fmla="*/ 0 h 864297"/>
              <a:gd name="connsiteX2" fmla="*/ 839950 w 839950"/>
              <a:gd name="connsiteY2" fmla="*/ 864297 h 864297"/>
              <a:gd name="connsiteX3" fmla="*/ 0 w 839950"/>
              <a:gd name="connsiteY3" fmla="*/ 698988 h 864297"/>
              <a:gd name="connsiteX0" fmla="*/ 0 w 988057"/>
              <a:gd name="connsiteY0" fmla="*/ 698988 h 1218466"/>
              <a:gd name="connsiteX1" fmla="*/ 626743 w 988057"/>
              <a:gd name="connsiteY1" fmla="*/ 0 h 1218466"/>
              <a:gd name="connsiteX2" fmla="*/ 988057 w 988057"/>
              <a:gd name="connsiteY2" fmla="*/ 1218466 h 1218466"/>
              <a:gd name="connsiteX3" fmla="*/ 0 w 988057"/>
              <a:gd name="connsiteY3" fmla="*/ 698988 h 1218466"/>
              <a:gd name="connsiteX0" fmla="*/ 0 w 1702129"/>
              <a:gd name="connsiteY0" fmla="*/ 666791 h 1186269"/>
              <a:gd name="connsiteX1" fmla="*/ 1702129 w 1702129"/>
              <a:gd name="connsiteY1" fmla="*/ 0 h 1186269"/>
              <a:gd name="connsiteX2" fmla="*/ 988057 w 1702129"/>
              <a:gd name="connsiteY2" fmla="*/ 1186269 h 1186269"/>
              <a:gd name="connsiteX3" fmla="*/ 0 w 1702129"/>
              <a:gd name="connsiteY3" fmla="*/ 666791 h 1186269"/>
              <a:gd name="connsiteX0" fmla="*/ 0 w 988057"/>
              <a:gd name="connsiteY0" fmla="*/ 2639970 h 3159448"/>
              <a:gd name="connsiteX1" fmla="*/ 65835 w 988057"/>
              <a:gd name="connsiteY1" fmla="*/ 0 h 3159448"/>
              <a:gd name="connsiteX2" fmla="*/ 988057 w 988057"/>
              <a:gd name="connsiteY2" fmla="*/ 3159448 h 3159448"/>
              <a:gd name="connsiteX3" fmla="*/ 0 w 988057"/>
              <a:gd name="connsiteY3" fmla="*/ 2639970 h 3159448"/>
              <a:gd name="connsiteX0" fmla="*/ 0 w 1697920"/>
              <a:gd name="connsiteY0" fmla="*/ 2639970 h 2639970"/>
              <a:gd name="connsiteX1" fmla="*/ 65835 w 1697920"/>
              <a:gd name="connsiteY1" fmla="*/ 0 h 2639970"/>
              <a:gd name="connsiteX2" fmla="*/ 1697920 w 1697920"/>
              <a:gd name="connsiteY2" fmla="*/ 1414870 h 2639970"/>
              <a:gd name="connsiteX3" fmla="*/ 0 w 1697920"/>
              <a:gd name="connsiteY3" fmla="*/ 2639970 h 2639970"/>
              <a:gd name="connsiteX0" fmla="*/ 0 w 1697920"/>
              <a:gd name="connsiteY0" fmla="*/ 2760286 h 2760286"/>
              <a:gd name="connsiteX1" fmla="*/ 77866 w 1697920"/>
              <a:gd name="connsiteY1" fmla="*/ 0 h 2760286"/>
              <a:gd name="connsiteX2" fmla="*/ 1697920 w 1697920"/>
              <a:gd name="connsiteY2" fmla="*/ 1535186 h 2760286"/>
              <a:gd name="connsiteX3" fmla="*/ 0 w 1697920"/>
              <a:gd name="connsiteY3" fmla="*/ 2760286 h 2760286"/>
              <a:gd name="connsiteX0" fmla="*/ 764345 w 1620054"/>
              <a:gd name="connsiteY0" fmla="*/ 2327149 h 2327149"/>
              <a:gd name="connsiteX1" fmla="*/ 0 w 1620054"/>
              <a:gd name="connsiteY1" fmla="*/ 0 h 2327149"/>
              <a:gd name="connsiteX2" fmla="*/ 1620054 w 1620054"/>
              <a:gd name="connsiteY2" fmla="*/ 1535186 h 2327149"/>
              <a:gd name="connsiteX3" fmla="*/ 764345 w 1620054"/>
              <a:gd name="connsiteY3" fmla="*/ 2327149 h 2327149"/>
              <a:gd name="connsiteX0" fmla="*/ 1546397 w 2402106"/>
              <a:gd name="connsiteY0" fmla="*/ 1725570 h 1725570"/>
              <a:gd name="connsiteX1" fmla="*/ 0 w 2402106"/>
              <a:gd name="connsiteY1" fmla="*/ 0 h 1725570"/>
              <a:gd name="connsiteX2" fmla="*/ 2402106 w 2402106"/>
              <a:gd name="connsiteY2" fmla="*/ 933607 h 1725570"/>
              <a:gd name="connsiteX3" fmla="*/ 1546397 w 2402106"/>
              <a:gd name="connsiteY3" fmla="*/ 1725570 h 1725570"/>
              <a:gd name="connsiteX0" fmla="*/ 1546397 w 1656148"/>
              <a:gd name="connsiteY0" fmla="*/ 2897490 h 2897490"/>
              <a:gd name="connsiteX1" fmla="*/ 0 w 1656148"/>
              <a:gd name="connsiteY1" fmla="*/ 1171920 h 2897490"/>
              <a:gd name="connsiteX2" fmla="*/ 1656148 w 1656148"/>
              <a:gd name="connsiteY2" fmla="*/ 0 h 2897490"/>
              <a:gd name="connsiteX3" fmla="*/ 1546397 w 1656148"/>
              <a:gd name="connsiteY3" fmla="*/ 2897490 h 2897490"/>
              <a:gd name="connsiteX0" fmla="*/ 1459311 w 1569062"/>
              <a:gd name="connsiteY0" fmla="*/ 2897490 h 2897490"/>
              <a:gd name="connsiteX1" fmla="*/ 0 w 1569062"/>
              <a:gd name="connsiteY1" fmla="*/ 1229977 h 2897490"/>
              <a:gd name="connsiteX2" fmla="*/ 1569062 w 1569062"/>
              <a:gd name="connsiteY2" fmla="*/ 0 h 2897490"/>
              <a:gd name="connsiteX3" fmla="*/ 1459311 w 1569062"/>
              <a:gd name="connsiteY3" fmla="*/ 2897490 h 28974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69062" h="2897490">
                <a:moveTo>
                  <a:pt x="1459311" y="2897490"/>
                </a:moveTo>
                <a:lnTo>
                  <a:pt x="0" y="1229977"/>
                </a:lnTo>
                <a:lnTo>
                  <a:pt x="1569062" y="0"/>
                </a:lnTo>
                <a:lnTo>
                  <a:pt x="1459311" y="2897490"/>
                </a:lnTo>
                <a:close/>
              </a:path>
            </a:pathLst>
          </a:custGeom>
          <a:gradFill>
            <a:gsLst>
              <a:gs pos="100000">
                <a:srgbClr val="52A4AE"/>
              </a:gs>
              <a:gs pos="37000">
                <a:srgbClr val="92BFB5"/>
              </a:gs>
            </a:gsLst>
          </a:gradFill>
          <a:ln>
            <a:noFill/>
          </a:ln>
          <a:effectLst>
            <a:outerShdw blurRad="1905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6" name="等腰三角形 21"/>
          <p:cNvSpPr/>
          <p:nvPr/>
        </p:nvSpPr>
        <p:spPr>
          <a:xfrm rot="19016716">
            <a:off x="7438188" y="1637027"/>
            <a:ext cx="686162" cy="473659"/>
          </a:xfrm>
          <a:custGeom>
            <a:avLst/>
            <a:gdLst>
              <a:gd name="connsiteX0" fmla="*/ 0 w 826718"/>
              <a:gd name="connsiteY0" fmla="*/ 851770 h 851770"/>
              <a:gd name="connsiteX1" fmla="*/ 413359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826718"/>
              <a:gd name="connsiteY0" fmla="*/ 851770 h 851770"/>
              <a:gd name="connsiteX1" fmla="*/ 37578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1127342"/>
              <a:gd name="connsiteY0" fmla="*/ 851770 h 851770"/>
              <a:gd name="connsiteX1" fmla="*/ 37578 w 1127342"/>
              <a:gd name="connsiteY1" fmla="*/ 0 h 851770"/>
              <a:gd name="connsiteX2" fmla="*/ 1127342 w 1127342"/>
              <a:gd name="connsiteY2" fmla="*/ 425885 h 851770"/>
              <a:gd name="connsiteX3" fmla="*/ 0 w 1127342"/>
              <a:gd name="connsiteY3" fmla="*/ 851770 h 851770"/>
              <a:gd name="connsiteX0" fmla="*/ 288099 w 1089764"/>
              <a:gd name="connsiteY0" fmla="*/ 801665 h 801665"/>
              <a:gd name="connsiteX1" fmla="*/ 0 w 1089764"/>
              <a:gd name="connsiteY1" fmla="*/ 0 h 801665"/>
              <a:gd name="connsiteX2" fmla="*/ 1089764 w 1089764"/>
              <a:gd name="connsiteY2" fmla="*/ 425885 h 801665"/>
              <a:gd name="connsiteX3" fmla="*/ 288099 w 1089764"/>
              <a:gd name="connsiteY3" fmla="*/ 801665 h 801665"/>
              <a:gd name="connsiteX0" fmla="*/ 75156 w 1089764"/>
              <a:gd name="connsiteY0" fmla="*/ 789139 h 789139"/>
              <a:gd name="connsiteX1" fmla="*/ 0 w 1089764"/>
              <a:gd name="connsiteY1" fmla="*/ 0 h 789139"/>
              <a:gd name="connsiteX2" fmla="*/ 1089764 w 1089764"/>
              <a:gd name="connsiteY2" fmla="*/ 425885 h 789139"/>
              <a:gd name="connsiteX3" fmla="*/ 75156 w 1089764"/>
              <a:gd name="connsiteY3" fmla="*/ 789139 h 789139"/>
              <a:gd name="connsiteX0" fmla="*/ 487232 w 1089764"/>
              <a:gd name="connsiteY0" fmla="*/ 1153500 h 1153499"/>
              <a:gd name="connsiteX1" fmla="*/ 0 w 1089764"/>
              <a:gd name="connsiteY1" fmla="*/ 0 h 1153499"/>
              <a:gd name="connsiteX2" fmla="*/ 1089764 w 1089764"/>
              <a:gd name="connsiteY2" fmla="*/ 425885 h 1153499"/>
              <a:gd name="connsiteX3" fmla="*/ 487232 w 1089764"/>
              <a:gd name="connsiteY3" fmla="*/ 1153500 h 1153499"/>
              <a:gd name="connsiteX0" fmla="*/ 545691 w 1148223"/>
              <a:gd name="connsiteY0" fmla="*/ 912867 h 912866"/>
              <a:gd name="connsiteX1" fmla="*/ 0 w 1148223"/>
              <a:gd name="connsiteY1" fmla="*/ 1 h 912866"/>
              <a:gd name="connsiteX2" fmla="*/ 1148223 w 1148223"/>
              <a:gd name="connsiteY2" fmla="*/ 185252 h 912866"/>
              <a:gd name="connsiteX3" fmla="*/ 545691 w 1148223"/>
              <a:gd name="connsiteY3" fmla="*/ 912867 h 912866"/>
              <a:gd name="connsiteX0" fmla="*/ 545691 w 1113510"/>
              <a:gd name="connsiteY0" fmla="*/ 1200100 h 1200099"/>
              <a:gd name="connsiteX1" fmla="*/ 0 w 1113510"/>
              <a:gd name="connsiteY1" fmla="*/ 287234 h 1200099"/>
              <a:gd name="connsiteX2" fmla="*/ 1113511 w 1113510"/>
              <a:gd name="connsiteY2" fmla="*/ 0 h 1200099"/>
              <a:gd name="connsiteX3" fmla="*/ 545691 w 1113510"/>
              <a:gd name="connsiteY3" fmla="*/ 1200100 h 1200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13510" h="1200099">
                <a:moveTo>
                  <a:pt x="545691" y="1200100"/>
                </a:moveTo>
                <a:lnTo>
                  <a:pt x="0" y="287234"/>
                </a:lnTo>
                <a:lnTo>
                  <a:pt x="1113511" y="0"/>
                </a:lnTo>
                <a:lnTo>
                  <a:pt x="545691" y="1200100"/>
                </a:lnTo>
                <a:close/>
              </a:path>
            </a:pathLst>
          </a:custGeom>
          <a:gradFill>
            <a:gsLst>
              <a:gs pos="92000">
                <a:srgbClr val="52A4AE"/>
              </a:gs>
              <a:gs pos="3000">
                <a:srgbClr val="92BFB5"/>
              </a:gs>
            </a:gsLst>
            <a:lin ang="0" scaled="0"/>
          </a:gradFill>
          <a:ln>
            <a:noFill/>
          </a:ln>
          <a:effectLst>
            <a:outerShdw blurRad="1905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7" name="等腰三角形 21"/>
          <p:cNvSpPr/>
          <p:nvPr/>
        </p:nvSpPr>
        <p:spPr>
          <a:xfrm rot="19016716">
            <a:off x="6932975" y="1332339"/>
            <a:ext cx="813578" cy="553129"/>
          </a:xfrm>
          <a:custGeom>
            <a:avLst/>
            <a:gdLst>
              <a:gd name="connsiteX0" fmla="*/ 0 w 826718"/>
              <a:gd name="connsiteY0" fmla="*/ 851770 h 851770"/>
              <a:gd name="connsiteX1" fmla="*/ 413359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826718"/>
              <a:gd name="connsiteY0" fmla="*/ 851770 h 851770"/>
              <a:gd name="connsiteX1" fmla="*/ 37578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1127342"/>
              <a:gd name="connsiteY0" fmla="*/ 851770 h 851770"/>
              <a:gd name="connsiteX1" fmla="*/ 37578 w 1127342"/>
              <a:gd name="connsiteY1" fmla="*/ 0 h 851770"/>
              <a:gd name="connsiteX2" fmla="*/ 1127342 w 1127342"/>
              <a:gd name="connsiteY2" fmla="*/ 425885 h 851770"/>
              <a:gd name="connsiteX3" fmla="*/ 0 w 1127342"/>
              <a:gd name="connsiteY3" fmla="*/ 851770 h 851770"/>
              <a:gd name="connsiteX0" fmla="*/ 288099 w 1089764"/>
              <a:gd name="connsiteY0" fmla="*/ 801665 h 801665"/>
              <a:gd name="connsiteX1" fmla="*/ 0 w 1089764"/>
              <a:gd name="connsiteY1" fmla="*/ 0 h 801665"/>
              <a:gd name="connsiteX2" fmla="*/ 1089764 w 1089764"/>
              <a:gd name="connsiteY2" fmla="*/ 425885 h 801665"/>
              <a:gd name="connsiteX3" fmla="*/ 288099 w 1089764"/>
              <a:gd name="connsiteY3" fmla="*/ 801665 h 801665"/>
              <a:gd name="connsiteX0" fmla="*/ 75156 w 1089764"/>
              <a:gd name="connsiteY0" fmla="*/ 789139 h 789139"/>
              <a:gd name="connsiteX1" fmla="*/ 0 w 1089764"/>
              <a:gd name="connsiteY1" fmla="*/ 0 h 789139"/>
              <a:gd name="connsiteX2" fmla="*/ 1089764 w 1089764"/>
              <a:gd name="connsiteY2" fmla="*/ 425885 h 789139"/>
              <a:gd name="connsiteX3" fmla="*/ 75156 w 1089764"/>
              <a:gd name="connsiteY3" fmla="*/ 789139 h 789139"/>
              <a:gd name="connsiteX0" fmla="*/ 487232 w 1089764"/>
              <a:gd name="connsiteY0" fmla="*/ 1153500 h 1153499"/>
              <a:gd name="connsiteX1" fmla="*/ 0 w 1089764"/>
              <a:gd name="connsiteY1" fmla="*/ 0 h 1153499"/>
              <a:gd name="connsiteX2" fmla="*/ 1089764 w 1089764"/>
              <a:gd name="connsiteY2" fmla="*/ 425885 h 1153499"/>
              <a:gd name="connsiteX3" fmla="*/ 487232 w 1089764"/>
              <a:gd name="connsiteY3" fmla="*/ 1153500 h 1153499"/>
              <a:gd name="connsiteX0" fmla="*/ 545691 w 1148223"/>
              <a:gd name="connsiteY0" fmla="*/ 912867 h 912866"/>
              <a:gd name="connsiteX1" fmla="*/ 0 w 1148223"/>
              <a:gd name="connsiteY1" fmla="*/ 1 h 912866"/>
              <a:gd name="connsiteX2" fmla="*/ 1148223 w 1148223"/>
              <a:gd name="connsiteY2" fmla="*/ 185252 h 912866"/>
              <a:gd name="connsiteX3" fmla="*/ 545691 w 1148223"/>
              <a:gd name="connsiteY3" fmla="*/ 912867 h 912866"/>
              <a:gd name="connsiteX0" fmla="*/ 545691 w 1113510"/>
              <a:gd name="connsiteY0" fmla="*/ 1200100 h 1200099"/>
              <a:gd name="connsiteX1" fmla="*/ 0 w 1113510"/>
              <a:gd name="connsiteY1" fmla="*/ 287234 h 1200099"/>
              <a:gd name="connsiteX2" fmla="*/ 1113511 w 1113510"/>
              <a:gd name="connsiteY2" fmla="*/ 0 h 1200099"/>
              <a:gd name="connsiteX3" fmla="*/ 545691 w 1113510"/>
              <a:gd name="connsiteY3" fmla="*/ 1200100 h 1200099"/>
              <a:gd name="connsiteX0" fmla="*/ 302414 w 1113511"/>
              <a:gd name="connsiteY0" fmla="*/ 1688683 h 1688683"/>
              <a:gd name="connsiteX1" fmla="*/ 0 w 1113511"/>
              <a:gd name="connsiteY1" fmla="*/ 287234 h 1688683"/>
              <a:gd name="connsiteX2" fmla="*/ 1113511 w 1113511"/>
              <a:gd name="connsiteY2" fmla="*/ 0 h 1688683"/>
              <a:gd name="connsiteX3" fmla="*/ 302414 w 1113511"/>
              <a:gd name="connsiteY3" fmla="*/ 1688683 h 1688683"/>
              <a:gd name="connsiteX0" fmla="*/ 302414 w 1209070"/>
              <a:gd name="connsiteY0" fmla="*/ 1401450 h 1401450"/>
              <a:gd name="connsiteX1" fmla="*/ 0 w 1209070"/>
              <a:gd name="connsiteY1" fmla="*/ 1 h 1401450"/>
              <a:gd name="connsiteX2" fmla="*/ 1209069 w 1209070"/>
              <a:gd name="connsiteY2" fmla="*/ 699361 h 1401450"/>
              <a:gd name="connsiteX3" fmla="*/ 302414 w 1209070"/>
              <a:gd name="connsiteY3" fmla="*/ 1401450 h 1401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9070" h="1401450">
                <a:moveTo>
                  <a:pt x="302414" y="1401450"/>
                </a:moveTo>
                <a:lnTo>
                  <a:pt x="0" y="1"/>
                </a:lnTo>
                <a:lnTo>
                  <a:pt x="1209069" y="699361"/>
                </a:lnTo>
                <a:lnTo>
                  <a:pt x="302414" y="1401450"/>
                </a:lnTo>
                <a:close/>
              </a:path>
            </a:pathLst>
          </a:custGeom>
          <a:gradFill>
            <a:gsLst>
              <a:gs pos="92000">
                <a:srgbClr val="92BFB5"/>
              </a:gs>
              <a:gs pos="3000">
                <a:srgbClr val="B6D3B7"/>
              </a:gs>
            </a:gsLst>
            <a:lin ang="0" scaled="0"/>
          </a:gradFill>
          <a:ln>
            <a:noFill/>
          </a:ln>
          <a:effectLst>
            <a:outerShdw blurRad="1905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8" name="等腰三角形 21"/>
          <p:cNvSpPr/>
          <p:nvPr/>
        </p:nvSpPr>
        <p:spPr>
          <a:xfrm rot="19016716">
            <a:off x="6404298" y="1055749"/>
            <a:ext cx="493101" cy="564862"/>
          </a:xfrm>
          <a:custGeom>
            <a:avLst/>
            <a:gdLst>
              <a:gd name="connsiteX0" fmla="*/ 0 w 826718"/>
              <a:gd name="connsiteY0" fmla="*/ 851770 h 851770"/>
              <a:gd name="connsiteX1" fmla="*/ 413359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826718"/>
              <a:gd name="connsiteY0" fmla="*/ 851770 h 851770"/>
              <a:gd name="connsiteX1" fmla="*/ 37578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1127342"/>
              <a:gd name="connsiteY0" fmla="*/ 851770 h 851770"/>
              <a:gd name="connsiteX1" fmla="*/ 37578 w 1127342"/>
              <a:gd name="connsiteY1" fmla="*/ 0 h 851770"/>
              <a:gd name="connsiteX2" fmla="*/ 1127342 w 1127342"/>
              <a:gd name="connsiteY2" fmla="*/ 425885 h 851770"/>
              <a:gd name="connsiteX3" fmla="*/ 0 w 1127342"/>
              <a:gd name="connsiteY3" fmla="*/ 851770 h 851770"/>
              <a:gd name="connsiteX0" fmla="*/ 288099 w 1089764"/>
              <a:gd name="connsiteY0" fmla="*/ 801665 h 801665"/>
              <a:gd name="connsiteX1" fmla="*/ 0 w 1089764"/>
              <a:gd name="connsiteY1" fmla="*/ 0 h 801665"/>
              <a:gd name="connsiteX2" fmla="*/ 1089764 w 1089764"/>
              <a:gd name="connsiteY2" fmla="*/ 425885 h 801665"/>
              <a:gd name="connsiteX3" fmla="*/ 288099 w 1089764"/>
              <a:gd name="connsiteY3" fmla="*/ 801665 h 801665"/>
              <a:gd name="connsiteX0" fmla="*/ 75156 w 1089764"/>
              <a:gd name="connsiteY0" fmla="*/ 789139 h 789139"/>
              <a:gd name="connsiteX1" fmla="*/ 0 w 1089764"/>
              <a:gd name="connsiteY1" fmla="*/ 0 h 789139"/>
              <a:gd name="connsiteX2" fmla="*/ 1089764 w 1089764"/>
              <a:gd name="connsiteY2" fmla="*/ 425885 h 789139"/>
              <a:gd name="connsiteX3" fmla="*/ 75156 w 1089764"/>
              <a:gd name="connsiteY3" fmla="*/ 789139 h 789139"/>
              <a:gd name="connsiteX0" fmla="*/ 487232 w 1089764"/>
              <a:gd name="connsiteY0" fmla="*/ 1153500 h 1153499"/>
              <a:gd name="connsiteX1" fmla="*/ 0 w 1089764"/>
              <a:gd name="connsiteY1" fmla="*/ 0 h 1153499"/>
              <a:gd name="connsiteX2" fmla="*/ 1089764 w 1089764"/>
              <a:gd name="connsiteY2" fmla="*/ 425885 h 1153499"/>
              <a:gd name="connsiteX3" fmla="*/ 487232 w 1089764"/>
              <a:gd name="connsiteY3" fmla="*/ 1153500 h 1153499"/>
              <a:gd name="connsiteX0" fmla="*/ 545691 w 1148223"/>
              <a:gd name="connsiteY0" fmla="*/ 912867 h 912866"/>
              <a:gd name="connsiteX1" fmla="*/ 0 w 1148223"/>
              <a:gd name="connsiteY1" fmla="*/ 1 h 912866"/>
              <a:gd name="connsiteX2" fmla="*/ 1148223 w 1148223"/>
              <a:gd name="connsiteY2" fmla="*/ 185252 h 912866"/>
              <a:gd name="connsiteX3" fmla="*/ 545691 w 1148223"/>
              <a:gd name="connsiteY3" fmla="*/ 912867 h 912866"/>
              <a:gd name="connsiteX0" fmla="*/ 545691 w 1113510"/>
              <a:gd name="connsiteY0" fmla="*/ 1200100 h 1200099"/>
              <a:gd name="connsiteX1" fmla="*/ 0 w 1113510"/>
              <a:gd name="connsiteY1" fmla="*/ 287234 h 1200099"/>
              <a:gd name="connsiteX2" fmla="*/ 1113511 w 1113510"/>
              <a:gd name="connsiteY2" fmla="*/ 0 h 1200099"/>
              <a:gd name="connsiteX3" fmla="*/ 545691 w 1113510"/>
              <a:gd name="connsiteY3" fmla="*/ 1200100 h 1200099"/>
              <a:gd name="connsiteX0" fmla="*/ 302414 w 1113511"/>
              <a:gd name="connsiteY0" fmla="*/ 1688683 h 1688683"/>
              <a:gd name="connsiteX1" fmla="*/ 0 w 1113511"/>
              <a:gd name="connsiteY1" fmla="*/ 287234 h 1688683"/>
              <a:gd name="connsiteX2" fmla="*/ 1113511 w 1113511"/>
              <a:gd name="connsiteY2" fmla="*/ 0 h 1688683"/>
              <a:gd name="connsiteX3" fmla="*/ 302414 w 1113511"/>
              <a:gd name="connsiteY3" fmla="*/ 1688683 h 1688683"/>
              <a:gd name="connsiteX0" fmla="*/ 302414 w 1209070"/>
              <a:gd name="connsiteY0" fmla="*/ 1401450 h 1401450"/>
              <a:gd name="connsiteX1" fmla="*/ 0 w 1209070"/>
              <a:gd name="connsiteY1" fmla="*/ 1 h 1401450"/>
              <a:gd name="connsiteX2" fmla="*/ 1209069 w 1209070"/>
              <a:gd name="connsiteY2" fmla="*/ 699361 h 1401450"/>
              <a:gd name="connsiteX3" fmla="*/ 302414 w 1209070"/>
              <a:gd name="connsiteY3" fmla="*/ 1401450 h 1401450"/>
              <a:gd name="connsiteX0" fmla="*/ 0 w 1451958"/>
              <a:gd name="connsiteY0" fmla="*/ 699715 h 699715"/>
              <a:gd name="connsiteX1" fmla="*/ 242889 w 1451958"/>
              <a:gd name="connsiteY1" fmla="*/ 1 h 699715"/>
              <a:gd name="connsiteX2" fmla="*/ 1451958 w 1451958"/>
              <a:gd name="connsiteY2" fmla="*/ 699361 h 699715"/>
              <a:gd name="connsiteX3" fmla="*/ 0 w 1451958"/>
              <a:gd name="connsiteY3" fmla="*/ 699715 h 699715"/>
              <a:gd name="connsiteX0" fmla="*/ 0 w 732805"/>
              <a:gd name="connsiteY0" fmla="*/ 699715 h 1431177"/>
              <a:gd name="connsiteX1" fmla="*/ 242889 w 732805"/>
              <a:gd name="connsiteY1" fmla="*/ 1 h 1431177"/>
              <a:gd name="connsiteX2" fmla="*/ 732804 w 732805"/>
              <a:gd name="connsiteY2" fmla="*/ 1431176 h 1431177"/>
              <a:gd name="connsiteX3" fmla="*/ 0 w 732805"/>
              <a:gd name="connsiteY3" fmla="*/ 699715 h 14311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805" h="1431177">
                <a:moveTo>
                  <a:pt x="0" y="699715"/>
                </a:moveTo>
                <a:lnTo>
                  <a:pt x="242889" y="1"/>
                </a:lnTo>
                <a:lnTo>
                  <a:pt x="732804" y="1431176"/>
                </a:lnTo>
                <a:lnTo>
                  <a:pt x="0" y="699715"/>
                </a:lnTo>
                <a:close/>
              </a:path>
            </a:pathLst>
          </a:custGeom>
          <a:gradFill>
            <a:gsLst>
              <a:gs pos="92000">
                <a:srgbClr val="52A4AE"/>
              </a:gs>
              <a:gs pos="3000">
                <a:srgbClr val="92BFB5"/>
              </a:gs>
            </a:gsLst>
            <a:lin ang="0" scaled="0"/>
          </a:gradFill>
          <a:ln>
            <a:noFill/>
          </a:ln>
          <a:effectLst>
            <a:outerShdw blurRad="1905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9" name="等腰三角形 21"/>
          <p:cNvSpPr/>
          <p:nvPr/>
        </p:nvSpPr>
        <p:spPr>
          <a:xfrm rot="19016716">
            <a:off x="6519455" y="1855065"/>
            <a:ext cx="420702" cy="399392"/>
          </a:xfrm>
          <a:custGeom>
            <a:avLst/>
            <a:gdLst>
              <a:gd name="connsiteX0" fmla="*/ 0 w 826718"/>
              <a:gd name="connsiteY0" fmla="*/ 851770 h 851770"/>
              <a:gd name="connsiteX1" fmla="*/ 413359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826718"/>
              <a:gd name="connsiteY0" fmla="*/ 851770 h 851770"/>
              <a:gd name="connsiteX1" fmla="*/ 37578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1127342"/>
              <a:gd name="connsiteY0" fmla="*/ 851770 h 851770"/>
              <a:gd name="connsiteX1" fmla="*/ 37578 w 1127342"/>
              <a:gd name="connsiteY1" fmla="*/ 0 h 851770"/>
              <a:gd name="connsiteX2" fmla="*/ 1127342 w 1127342"/>
              <a:gd name="connsiteY2" fmla="*/ 425885 h 851770"/>
              <a:gd name="connsiteX3" fmla="*/ 0 w 1127342"/>
              <a:gd name="connsiteY3" fmla="*/ 851770 h 851770"/>
              <a:gd name="connsiteX0" fmla="*/ 288099 w 1089764"/>
              <a:gd name="connsiteY0" fmla="*/ 801665 h 801665"/>
              <a:gd name="connsiteX1" fmla="*/ 0 w 1089764"/>
              <a:gd name="connsiteY1" fmla="*/ 0 h 801665"/>
              <a:gd name="connsiteX2" fmla="*/ 1089764 w 1089764"/>
              <a:gd name="connsiteY2" fmla="*/ 425885 h 801665"/>
              <a:gd name="connsiteX3" fmla="*/ 288099 w 1089764"/>
              <a:gd name="connsiteY3" fmla="*/ 801665 h 801665"/>
              <a:gd name="connsiteX0" fmla="*/ 75156 w 1089764"/>
              <a:gd name="connsiteY0" fmla="*/ 789139 h 789139"/>
              <a:gd name="connsiteX1" fmla="*/ 0 w 1089764"/>
              <a:gd name="connsiteY1" fmla="*/ 0 h 789139"/>
              <a:gd name="connsiteX2" fmla="*/ 1089764 w 1089764"/>
              <a:gd name="connsiteY2" fmla="*/ 425885 h 789139"/>
              <a:gd name="connsiteX3" fmla="*/ 75156 w 1089764"/>
              <a:gd name="connsiteY3" fmla="*/ 789139 h 789139"/>
              <a:gd name="connsiteX0" fmla="*/ 487232 w 1089764"/>
              <a:gd name="connsiteY0" fmla="*/ 1153500 h 1153499"/>
              <a:gd name="connsiteX1" fmla="*/ 0 w 1089764"/>
              <a:gd name="connsiteY1" fmla="*/ 0 h 1153499"/>
              <a:gd name="connsiteX2" fmla="*/ 1089764 w 1089764"/>
              <a:gd name="connsiteY2" fmla="*/ 425885 h 1153499"/>
              <a:gd name="connsiteX3" fmla="*/ 487232 w 1089764"/>
              <a:gd name="connsiteY3" fmla="*/ 1153500 h 1153499"/>
              <a:gd name="connsiteX0" fmla="*/ 545691 w 1148223"/>
              <a:gd name="connsiteY0" fmla="*/ 912867 h 912866"/>
              <a:gd name="connsiteX1" fmla="*/ 0 w 1148223"/>
              <a:gd name="connsiteY1" fmla="*/ 1 h 912866"/>
              <a:gd name="connsiteX2" fmla="*/ 1148223 w 1148223"/>
              <a:gd name="connsiteY2" fmla="*/ 185252 h 912866"/>
              <a:gd name="connsiteX3" fmla="*/ 545691 w 1148223"/>
              <a:gd name="connsiteY3" fmla="*/ 912867 h 912866"/>
              <a:gd name="connsiteX0" fmla="*/ 545691 w 1113510"/>
              <a:gd name="connsiteY0" fmla="*/ 1200100 h 1200099"/>
              <a:gd name="connsiteX1" fmla="*/ 0 w 1113510"/>
              <a:gd name="connsiteY1" fmla="*/ 287234 h 1200099"/>
              <a:gd name="connsiteX2" fmla="*/ 1113511 w 1113510"/>
              <a:gd name="connsiteY2" fmla="*/ 0 h 1200099"/>
              <a:gd name="connsiteX3" fmla="*/ 545691 w 1113510"/>
              <a:gd name="connsiteY3" fmla="*/ 1200100 h 1200099"/>
              <a:gd name="connsiteX0" fmla="*/ 302414 w 1113511"/>
              <a:gd name="connsiteY0" fmla="*/ 1688683 h 1688683"/>
              <a:gd name="connsiteX1" fmla="*/ 0 w 1113511"/>
              <a:gd name="connsiteY1" fmla="*/ 287234 h 1688683"/>
              <a:gd name="connsiteX2" fmla="*/ 1113511 w 1113511"/>
              <a:gd name="connsiteY2" fmla="*/ 0 h 1688683"/>
              <a:gd name="connsiteX3" fmla="*/ 302414 w 1113511"/>
              <a:gd name="connsiteY3" fmla="*/ 1688683 h 1688683"/>
              <a:gd name="connsiteX0" fmla="*/ 302414 w 1209070"/>
              <a:gd name="connsiteY0" fmla="*/ 1401450 h 1401450"/>
              <a:gd name="connsiteX1" fmla="*/ 0 w 1209070"/>
              <a:gd name="connsiteY1" fmla="*/ 1 h 1401450"/>
              <a:gd name="connsiteX2" fmla="*/ 1209069 w 1209070"/>
              <a:gd name="connsiteY2" fmla="*/ 699361 h 1401450"/>
              <a:gd name="connsiteX3" fmla="*/ 302414 w 1209070"/>
              <a:gd name="connsiteY3" fmla="*/ 1401450 h 1401450"/>
              <a:gd name="connsiteX0" fmla="*/ 0 w 1451958"/>
              <a:gd name="connsiteY0" fmla="*/ 699715 h 699715"/>
              <a:gd name="connsiteX1" fmla="*/ 242889 w 1451958"/>
              <a:gd name="connsiteY1" fmla="*/ 1 h 699715"/>
              <a:gd name="connsiteX2" fmla="*/ 1451958 w 1451958"/>
              <a:gd name="connsiteY2" fmla="*/ 699361 h 699715"/>
              <a:gd name="connsiteX3" fmla="*/ 0 w 1451958"/>
              <a:gd name="connsiteY3" fmla="*/ 699715 h 699715"/>
              <a:gd name="connsiteX0" fmla="*/ 0 w 732805"/>
              <a:gd name="connsiteY0" fmla="*/ 699715 h 1431177"/>
              <a:gd name="connsiteX1" fmla="*/ 242889 w 732805"/>
              <a:gd name="connsiteY1" fmla="*/ 1 h 1431177"/>
              <a:gd name="connsiteX2" fmla="*/ 732804 w 732805"/>
              <a:gd name="connsiteY2" fmla="*/ 1431176 h 1431177"/>
              <a:gd name="connsiteX3" fmla="*/ 0 w 732805"/>
              <a:gd name="connsiteY3" fmla="*/ 699715 h 1431177"/>
              <a:gd name="connsiteX0" fmla="*/ 0 w 732804"/>
              <a:gd name="connsiteY0" fmla="*/ 424454 h 1155916"/>
              <a:gd name="connsiteX1" fmla="*/ 703793 w 732804"/>
              <a:gd name="connsiteY1" fmla="*/ 1 h 1155916"/>
              <a:gd name="connsiteX2" fmla="*/ 732804 w 732804"/>
              <a:gd name="connsiteY2" fmla="*/ 1155915 h 1155916"/>
              <a:gd name="connsiteX3" fmla="*/ 0 w 732804"/>
              <a:gd name="connsiteY3" fmla="*/ 424454 h 1155916"/>
              <a:gd name="connsiteX0" fmla="*/ 0 w 703794"/>
              <a:gd name="connsiteY0" fmla="*/ 424454 h 1436384"/>
              <a:gd name="connsiteX1" fmla="*/ 703793 w 703794"/>
              <a:gd name="connsiteY1" fmla="*/ 1 h 1436384"/>
              <a:gd name="connsiteX2" fmla="*/ 358875 w 703794"/>
              <a:gd name="connsiteY2" fmla="*/ 1436384 h 1436384"/>
              <a:gd name="connsiteX3" fmla="*/ 0 w 703794"/>
              <a:gd name="connsiteY3" fmla="*/ 424454 h 1436384"/>
              <a:gd name="connsiteX0" fmla="*/ 0 w 625213"/>
              <a:gd name="connsiteY0" fmla="*/ 0 h 1011930"/>
              <a:gd name="connsiteX1" fmla="*/ 625212 w 625213"/>
              <a:gd name="connsiteY1" fmla="*/ 76158 h 1011930"/>
              <a:gd name="connsiteX2" fmla="*/ 358875 w 625213"/>
              <a:gd name="connsiteY2" fmla="*/ 1011930 h 1011930"/>
              <a:gd name="connsiteX3" fmla="*/ 0 w 625213"/>
              <a:gd name="connsiteY3" fmla="*/ 0 h 10119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25213" h="1011930">
                <a:moveTo>
                  <a:pt x="0" y="0"/>
                </a:moveTo>
                <a:lnTo>
                  <a:pt x="625212" y="76158"/>
                </a:lnTo>
                <a:lnTo>
                  <a:pt x="358875" y="101193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92000">
                <a:srgbClr val="92BFB5"/>
              </a:gs>
              <a:gs pos="3000">
                <a:srgbClr val="B6D3B7"/>
              </a:gs>
            </a:gsLst>
            <a:lin ang="0" scaled="0"/>
          </a:gradFill>
          <a:ln>
            <a:noFill/>
          </a:ln>
          <a:effectLst>
            <a:outerShdw blurRad="1905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73033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4000"/>
    </mc:Choice>
    <mc:Fallback xmlns="">
      <p:transition advClick="0" advTm="40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组合 52">
            <a:extLst>
              <a:ext uri="{FF2B5EF4-FFF2-40B4-BE49-F238E27FC236}">
                <a16:creationId xmlns:a16="http://schemas.microsoft.com/office/drawing/2014/main" id="{621C470E-B5FC-4A55-84B0-E5CA3B68C7BA}"/>
              </a:ext>
            </a:extLst>
          </p:cNvPr>
          <p:cNvGrpSpPr/>
          <p:nvPr/>
        </p:nvGrpSpPr>
        <p:grpSpPr>
          <a:xfrm>
            <a:off x="199692" y="6490065"/>
            <a:ext cx="11792439" cy="87289"/>
            <a:chOff x="-1" y="4561840"/>
            <a:chExt cx="10485124" cy="101600"/>
          </a:xfrm>
          <a:gradFill>
            <a:gsLst>
              <a:gs pos="0">
                <a:srgbClr val="92BFB5"/>
              </a:gs>
              <a:gs pos="100000">
                <a:srgbClr val="52A4AE"/>
              </a:gs>
            </a:gsLst>
          </a:gradFill>
        </p:grpSpPr>
        <p:sp>
          <p:nvSpPr>
            <p:cNvPr id="54" name="矩形 53">
              <a:extLst>
                <a:ext uri="{FF2B5EF4-FFF2-40B4-BE49-F238E27FC236}">
                  <a16:creationId xmlns:a16="http://schemas.microsoft.com/office/drawing/2014/main" id="{43FFD6D5-4FFF-4A7B-B805-4E0F63E6E6ED}"/>
                </a:ext>
              </a:extLst>
            </p:cNvPr>
            <p:cNvSpPr/>
            <p:nvPr/>
          </p:nvSpPr>
          <p:spPr>
            <a:xfrm>
              <a:off x="-1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B6913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5" name="矩形 54">
              <a:extLst>
                <a:ext uri="{FF2B5EF4-FFF2-40B4-BE49-F238E27FC236}">
                  <a16:creationId xmlns:a16="http://schemas.microsoft.com/office/drawing/2014/main" id="{20A1879B-204B-42D8-A533-B3729E765BBC}"/>
                </a:ext>
              </a:extLst>
            </p:cNvPr>
            <p:cNvSpPr/>
            <p:nvPr/>
          </p:nvSpPr>
          <p:spPr>
            <a:xfrm>
              <a:off x="2621280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B6913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6" name="矩形 55">
              <a:extLst>
                <a:ext uri="{FF2B5EF4-FFF2-40B4-BE49-F238E27FC236}">
                  <a16:creationId xmlns:a16="http://schemas.microsoft.com/office/drawing/2014/main" id="{1D7EBB7D-65BB-443D-9FAD-BD41B2DE405E}"/>
                </a:ext>
              </a:extLst>
            </p:cNvPr>
            <p:cNvSpPr/>
            <p:nvPr/>
          </p:nvSpPr>
          <p:spPr>
            <a:xfrm>
              <a:off x="5242561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B6913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7" name="矩形 56">
              <a:extLst>
                <a:ext uri="{FF2B5EF4-FFF2-40B4-BE49-F238E27FC236}">
                  <a16:creationId xmlns:a16="http://schemas.microsoft.com/office/drawing/2014/main" id="{5373D392-ED7A-4FE4-A149-210797C80A50}"/>
                </a:ext>
              </a:extLst>
            </p:cNvPr>
            <p:cNvSpPr/>
            <p:nvPr/>
          </p:nvSpPr>
          <p:spPr>
            <a:xfrm>
              <a:off x="7863842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B6913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63" name="TextBox 72">
            <a:extLst>
              <a:ext uri="{FF2B5EF4-FFF2-40B4-BE49-F238E27FC236}">
                <a16:creationId xmlns:a16="http://schemas.microsoft.com/office/drawing/2014/main" id="{5254BD3D-40F5-4E64-B15B-1559556C1683}"/>
              </a:ext>
            </a:extLst>
          </p:cNvPr>
          <p:cNvSpPr txBox="1"/>
          <p:nvPr/>
        </p:nvSpPr>
        <p:spPr>
          <a:xfrm>
            <a:off x="1194170" y="2104199"/>
            <a:ext cx="9803484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  <a:p>
            <a:pPr marL="342900" indent="-342900" algn="just">
              <a:spcAft>
                <a:spcPts val="1800"/>
              </a:spcAft>
              <a:buClr>
                <a:prstClr val="black"/>
              </a:buClr>
              <a:buFont typeface="Wingdings" panose="05000000000000000000" pitchFamily="2" charset="2"/>
              <a:buChar char="Ø"/>
              <a:defRPr/>
            </a:pP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In 2019, 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Stevens et al. 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highlighted the </a:t>
            </a:r>
            <a:r>
              <a:rPr lang="en-US" altLang="zh-TW" sz="2000" dirty="0">
                <a:solidFill>
                  <a:schemeClr val="accent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challenges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for people with HI in communication, prompting the </a:t>
            </a:r>
            <a:r>
              <a:rPr lang="en-US" altLang="zh-TW" sz="2000" dirty="0">
                <a:solidFill>
                  <a:schemeClr val="accent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development of innovative solutions. </a:t>
            </a:r>
          </a:p>
          <a:p>
            <a:pPr marL="342900" indent="-342900" algn="just">
              <a:spcAft>
                <a:spcPts val="1800"/>
              </a:spcAft>
              <a:buClr>
                <a:prstClr val="black"/>
              </a:buClr>
              <a:buFont typeface="Wingdings" panose="05000000000000000000" pitchFamily="2" charset="2"/>
              <a:buChar char="Ø"/>
              <a:defRPr/>
            </a:pP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Also in 2019, </a:t>
            </a:r>
            <a:r>
              <a:rPr lang="en-US" altLang="zh-TW" sz="2000" dirty="0" err="1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Merkx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and others 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found that 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speech-to-image (S2I) retrieval 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can effectively </a:t>
            </a:r>
            <a:r>
              <a:rPr lang="en-US" altLang="zh-TW" sz="2000" dirty="0">
                <a:solidFill>
                  <a:schemeClr val="accent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aid language learning. </a:t>
            </a:r>
          </a:p>
          <a:p>
            <a:pPr marL="914400" lvl="1" indent="-457200" algn="just">
              <a:spcAft>
                <a:spcPts val="1800"/>
              </a:spcAft>
              <a:buClr>
                <a:prstClr val="black"/>
              </a:buClr>
              <a:buFont typeface="Wingdings" panose="05000000000000000000" pitchFamily="2" charset="2"/>
              <a:buChar char="ü"/>
              <a:defRPr/>
            </a:pPr>
            <a:r>
              <a:rPr lang="en-US" altLang="zh-TW" sz="2000" dirty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This allows hearing-impaired individuals to 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comprehend location images</a:t>
            </a:r>
            <a:r>
              <a:rPr lang="en-US" altLang="zh-TW" sz="2000" dirty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in conversations by </a:t>
            </a:r>
            <a:r>
              <a:rPr lang="en-US" altLang="zh-TW" sz="2000" dirty="0">
                <a:solidFill>
                  <a:schemeClr val="accent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visualizing the information. </a:t>
            </a:r>
          </a:p>
        </p:txBody>
      </p:sp>
      <p:grpSp>
        <p:nvGrpSpPr>
          <p:cNvPr id="64" name="组合 63">
            <a:extLst>
              <a:ext uri="{FF2B5EF4-FFF2-40B4-BE49-F238E27FC236}">
                <a16:creationId xmlns:a16="http://schemas.microsoft.com/office/drawing/2014/main" id="{86B6586C-B211-4B58-A356-441EC4343353}"/>
              </a:ext>
            </a:extLst>
          </p:cNvPr>
          <p:cNvGrpSpPr/>
          <p:nvPr/>
        </p:nvGrpSpPr>
        <p:grpSpPr>
          <a:xfrm>
            <a:off x="199694" y="1769831"/>
            <a:ext cx="11792437" cy="116997"/>
            <a:chOff x="-1" y="4561840"/>
            <a:chExt cx="10485124" cy="101600"/>
          </a:xfrm>
          <a:gradFill>
            <a:gsLst>
              <a:gs pos="0">
                <a:srgbClr val="92BFB5"/>
              </a:gs>
              <a:gs pos="100000">
                <a:srgbClr val="52A4AE"/>
              </a:gs>
            </a:gsLst>
          </a:gradFill>
        </p:grpSpPr>
        <p:sp>
          <p:nvSpPr>
            <p:cNvPr id="65" name="矩形 64">
              <a:extLst>
                <a:ext uri="{FF2B5EF4-FFF2-40B4-BE49-F238E27FC236}">
                  <a16:creationId xmlns:a16="http://schemas.microsoft.com/office/drawing/2014/main" id="{9802CCCD-3FC0-41D7-B4E0-208BF4B12D84}"/>
                </a:ext>
              </a:extLst>
            </p:cNvPr>
            <p:cNvSpPr/>
            <p:nvPr/>
          </p:nvSpPr>
          <p:spPr>
            <a:xfrm>
              <a:off x="-1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6" name="矩形 65">
              <a:extLst>
                <a:ext uri="{FF2B5EF4-FFF2-40B4-BE49-F238E27FC236}">
                  <a16:creationId xmlns:a16="http://schemas.microsoft.com/office/drawing/2014/main" id="{3424FAB0-E395-4F07-B847-200C66C70DD1}"/>
                </a:ext>
              </a:extLst>
            </p:cNvPr>
            <p:cNvSpPr/>
            <p:nvPr/>
          </p:nvSpPr>
          <p:spPr>
            <a:xfrm>
              <a:off x="2621280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7" name="矩形 66">
              <a:extLst>
                <a:ext uri="{FF2B5EF4-FFF2-40B4-BE49-F238E27FC236}">
                  <a16:creationId xmlns:a16="http://schemas.microsoft.com/office/drawing/2014/main" id="{B36DC379-FF37-43F7-89F3-430A7F8475BE}"/>
                </a:ext>
              </a:extLst>
            </p:cNvPr>
            <p:cNvSpPr/>
            <p:nvPr/>
          </p:nvSpPr>
          <p:spPr>
            <a:xfrm>
              <a:off x="5242561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8" name="矩形 67">
              <a:extLst>
                <a:ext uri="{FF2B5EF4-FFF2-40B4-BE49-F238E27FC236}">
                  <a16:creationId xmlns:a16="http://schemas.microsoft.com/office/drawing/2014/main" id="{049878A4-0713-4A1B-AD2A-27D9AA7E2B6A}"/>
                </a:ext>
              </a:extLst>
            </p:cNvPr>
            <p:cNvSpPr/>
            <p:nvPr/>
          </p:nvSpPr>
          <p:spPr>
            <a:xfrm>
              <a:off x="7863842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27" name="文本框 26"/>
          <p:cNvSpPr txBox="1"/>
          <p:nvPr/>
        </p:nvSpPr>
        <p:spPr>
          <a:xfrm>
            <a:off x="507059" y="597133"/>
            <a:ext cx="3585020" cy="58477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lvl="0">
              <a:defRPr/>
            </a:pPr>
            <a:r>
              <a:rPr lang="en-US" altLang="zh-CN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Related Works(1/4)</a:t>
            </a:r>
            <a:endParaRPr lang="zh-CN" altLang="en-US" sz="3200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2" name="Oval 13">
            <a:extLst>
              <a:ext uri="{FF2B5EF4-FFF2-40B4-BE49-F238E27FC236}">
                <a16:creationId xmlns:a16="http://schemas.microsoft.com/office/drawing/2014/main" id="{7D9D448D-FDCC-3235-70DB-84C6C73BE7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13910" y="5876389"/>
            <a:ext cx="1956179" cy="1963221"/>
          </a:xfrm>
          <a:prstGeom prst="ellipse">
            <a:avLst/>
          </a:prstGeom>
          <a:solidFill>
            <a:srgbClr val="52A4AE"/>
          </a:solidFill>
          <a:ln>
            <a:noFill/>
          </a:ln>
        </p:spPr>
        <p:txBody>
          <a:bodyPr/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400" b="0" i="0" u="none" strike="noStrike" kern="0" cap="none" spc="0" normalizeH="0" baseline="0" noProof="0" dirty="0">
              <a:ln>
                <a:noFill/>
              </a:ln>
              <a:solidFill>
                <a:srgbClr val="5AADC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" name="文字方塊 47">
            <a:extLst>
              <a:ext uri="{FF2B5EF4-FFF2-40B4-BE49-F238E27FC236}">
                <a16:creationId xmlns:a16="http://schemas.microsoft.com/office/drawing/2014/main" id="{4215B171-3740-C870-EA37-23593B78D9A8}"/>
              </a:ext>
            </a:extLst>
          </p:cNvPr>
          <p:cNvSpPr txBox="1"/>
          <p:nvPr/>
        </p:nvSpPr>
        <p:spPr>
          <a:xfrm>
            <a:off x="11628321" y="6299566"/>
            <a:ext cx="485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zh-TW" alt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4763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组合 52">
            <a:extLst>
              <a:ext uri="{FF2B5EF4-FFF2-40B4-BE49-F238E27FC236}">
                <a16:creationId xmlns:a16="http://schemas.microsoft.com/office/drawing/2014/main" id="{621C470E-B5FC-4A55-84B0-E5CA3B68C7BA}"/>
              </a:ext>
            </a:extLst>
          </p:cNvPr>
          <p:cNvGrpSpPr/>
          <p:nvPr/>
        </p:nvGrpSpPr>
        <p:grpSpPr>
          <a:xfrm>
            <a:off x="199692" y="6490065"/>
            <a:ext cx="11792439" cy="87289"/>
            <a:chOff x="-1" y="4561840"/>
            <a:chExt cx="10485124" cy="101600"/>
          </a:xfrm>
          <a:gradFill>
            <a:gsLst>
              <a:gs pos="0">
                <a:srgbClr val="92BFB5"/>
              </a:gs>
              <a:gs pos="100000">
                <a:srgbClr val="52A4AE"/>
              </a:gs>
            </a:gsLst>
          </a:gradFill>
        </p:grpSpPr>
        <p:sp>
          <p:nvSpPr>
            <p:cNvPr id="54" name="矩形 53">
              <a:extLst>
                <a:ext uri="{FF2B5EF4-FFF2-40B4-BE49-F238E27FC236}">
                  <a16:creationId xmlns:a16="http://schemas.microsoft.com/office/drawing/2014/main" id="{43FFD6D5-4FFF-4A7B-B805-4E0F63E6E6ED}"/>
                </a:ext>
              </a:extLst>
            </p:cNvPr>
            <p:cNvSpPr/>
            <p:nvPr/>
          </p:nvSpPr>
          <p:spPr>
            <a:xfrm>
              <a:off x="-1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B6913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5" name="矩形 54">
              <a:extLst>
                <a:ext uri="{FF2B5EF4-FFF2-40B4-BE49-F238E27FC236}">
                  <a16:creationId xmlns:a16="http://schemas.microsoft.com/office/drawing/2014/main" id="{20A1879B-204B-42D8-A533-B3729E765BBC}"/>
                </a:ext>
              </a:extLst>
            </p:cNvPr>
            <p:cNvSpPr/>
            <p:nvPr/>
          </p:nvSpPr>
          <p:spPr>
            <a:xfrm>
              <a:off x="2621280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B6913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6" name="矩形 55">
              <a:extLst>
                <a:ext uri="{FF2B5EF4-FFF2-40B4-BE49-F238E27FC236}">
                  <a16:creationId xmlns:a16="http://schemas.microsoft.com/office/drawing/2014/main" id="{1D7EBB7D-65BB-443D-9FAD-BD41B2DE405E}"/>
                </a:ext>
              </a:extLst>
            </p:cNvPr>
            <p:cNvSpPr/>
            <p:nvPr/>
          </p:nvSpPr>
          <p:spPr>
            <a:xfrm>
              <a:off x="5242561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B6913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7" name="矩形 56">
              <a:extLst>
                <a:ext uri="{FF2B5EF4-FFF2-40B4-BE49-F238E27FC236}">
                  <a16:creationId xmlns:a16="http://schemas.microsoft.com/office/drawing/2014/main" id="{5373D392-ED7A-4FE4-A149-210797C80A50}"/>
                </a:ext>
              </a:extLst>
            </p:cNvPr>
            <p:cNvSpPr/>
            <p:nvPr/>
          </p:nvSpPr>
          <p:spPr>
            <a:xfrm>
              <a:off x="7863842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B6913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63" name="TextBox 72">
            <a:extLst>
              <a:ext uri="{FF2B5EF4-FFF2-40B4-BE49-F238E27FC236}">
                <a16:creationId xmlns:a16="http://schemas.microsoft.com/office/drawing/2014/main" id="{5254BD3D-40F5-4E64-B15B-1559556C1683}"/>
              </a:ext>
            </a:extLst>
          </p:cNvPr>
          <p:cNvSpPr txBox="1"/>
          <p:nvPr/>
        </p:nvSpPr>
        <p:spPr>
          <a:xfrm>
            <a:off x="1194170" y="2104199"/>
            <a:ext cx="9803484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  <a:p>
            <a:pPr marL="342900" indent="-342900" algn="just">
              <a:spcAft>
                <a:spcPts val="1800"/>
              </a:spcAft>
              <a:buClr>
                <a:prstClr val="black"/>
              </a:buClr>
              <a:buFont typeface="Wingdings" panose="05000000000000000000" pitchFamily="2" charset="2"/>
              <a:buChar char="Ø"/>
              <a:defRPr/>
            </a:pP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In 2022, 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Ganesh et al. 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achieved an </a:t>
            </a:r>
            <a:r>
              <a:rPr lang="en-US" altLang="zh-TW" sz="2000" dirty="0">
                <a:solidFill>
                  <a:schemeClr val="accent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average error rate 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of only 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17.165%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for speech recognition. </a:t>
            </a:r>
          </a:p>
          <a:p>
            <a:pPr marL="914400" lvl="1" indent="-457200" algn="just">
              <a:spcAft>
                <a:spcPts val="1800"/>
              </a:spcAft>
              <a:buClr>
                <a:prstClr val="black"/>
              </a:buClr>
              <a:buFont typeface="Wingdings" panose="05000000000000000000" pitchFamily="2" charset="2"/>
              <a:buChar char="ü"/>
              <a:defRPr/>
            </a:pP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However, those with HI are often unable to </a:t>
            </a:r>
            <a:r>
              <a:rPr lang="en-US" altLang="zh-TW" sz="2000" dirty="0">
                <a:solidFill>
                  <a:schemeClr val="accent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grasp the keywords 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of the conversation 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regardless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of whether they can </a:t>
            </a:r>
            <a:r>
              <a:rPr lang="en-US" altLang="zh-TW" sz="2000" dirty="0">
                <a:solidFill>
                  <a:schemeClr val="accent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read the text 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generated from speech. </a:t>
            </a:r>
          </a:p>
          <a:p>
            <a:pPr marL="342900" indent="-342900" algn="just">
              <a:spcAft>
                <a:spcPts val="1800"/>
              </a:spcAft>
              <a:buClr>
                <a:prstClr val="black"/>
              </a:buClr>
              <a:buFont typeface="Wingdings" panose="05000000000000000000" pitchFamily="2" charset="2"/>
              <a:buChar char="Ø"/>
              <a:defRPr/>
            </a:pP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Also in 2022, 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Kumar et al.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applied a deep learning based audio visual speech recognition model and achieved a 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95%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2000" dirty="0">
                <a:solidFill>
                  <a:schemeClr val="accent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accuracy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and a 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6.59%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2000" dirty="0">
                <a:solidFill>
                  <a:schemeClr val="accent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error rate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. </a:t>
            </a:r>
          </a:p>
          <a:p>
            <a:pPr marL="914400" lvl="1" indent="-457200" algn="just">
              <a:spcAft>
                <a:spcPts val="1800"/>
              </a:spcAft>
              <a:buClr>
                <a:prstClr val="black"/>
              </a:buClr>
              <a:buFont typeface="Wingdings" panose="05000000000000000000" pitchFamily="2" charset="2"/>
              <a:buChar char="ü"/>
              <a:defRPr/>
            </a:pP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Due to the prevalence of 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face masks 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in hospitals, however, recognition based on </a:t>
            </a:r>
            <a:r>
              <a:rPr lang="en-US" altLang="zh-TW" sz="2000" dirty="0">
                <a:solidFill>
                  <a:schemeClr val="accent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lip-reading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is </a:t>
            </a:r>
            <a:r>
              <a:rPr lang="en-US" altLang="zh-TW" sz="2000" dirty="0">
                <a:solidFill>
                  <a:schemeClr val="accent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not useful 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for patient-doctor interactions. </a:t>
            </a:r>
          </a:p>
        </p:txBody>
      </p:sp>
      <p:grpSp>
        <p:nvGrpSpPr>
          <p:cNvPr id="64" name="组合 63">
            <a:extLst>
              <a:ext uri="{FF2B5EF4-FFF2-40B4-BE49-F238E27FC236}">
                <a16:creationId xmlns:a16="http://schemas.microsoft.com/office/drawing/2014/main" id="{86B6586C-B211-4B58-A356-441EC4343353}"/>
              </a:ext>
            </a:extLst>
          </p:cNvPr>
          <p:cNvGrpSpPr/>
          <p:nvPr/>
        </p:nvGrpSpPr>
        <p:grpSpPr>
          <a:xfrm>
            <a:off x="199694" y="1769831"/>
            <a:ext cx="11792437" cy="116997"/>
            <a:chOff x="-1" y="4561840"/>
            <a:chExt cx="10485124" cy="101600"/>
          </a:xfrm>
          <a:gradFill>
            <a:gsLst>
              <a:gs pos="0">
                <a:srgbClr val="92BFB5"/>
              </a:gs>
              <a:gs pos="100000">
                <a:srgbClr val="52A4AE"/>
              </a:gs>
            </a:gsLst>
          </a:gradFill>
        </p:grpSpPr>
        <p:sp>
          <p:nvSpPr>
            <p:cNvPr id="65" name="矩形 64">
              <a:extLst>
                <a:ext uri="{FF2B5EF4-FFF2-40B4-BE49-F238E27FC236}">
                  <a16:creationId xmlns:a16="http://schemas.microsoft.com/office/drawing/2014/main" id="{9802CCCD-3FC0-41D7-B4E0-208BF4B12D84}"/>
                </a:ext>
              </a:extLst>
            </p:cNvPr>
            <p:cNvSpPr/>
            <p:nvPr/>
          </p:nvSpPr>
          <p:spPr>
            <a:xfrm>
              <a:off x="-1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6" name="矩形 65">
              <a:extLst>
                <a:ext uri="{FF2B5EF4-FFF2-40B4-BE49-F238E27FC236}">
                  <a16:creationId xmlns:a16="http://schemas.microsoft.com/office/drawing/2014/main" id="{3424FAB0-E395-4F07-B847-200C66C70DD1}"/>
                </a:ext>
              </a:extLst>
            </p:cNvPr>
            <p:cNvSpPr/>
            <p:nvPr/>
          </p:nvSpPr>
          <p:spPr>
            <a:xfrm>
              <a:off x="2621280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7" name="矩形 66">
              <a:extLst>
                <a:ext uri="{FF2B5EF4-FFF2-40B4-BE49-F238E27FC236}">
                  <a16:creationId xmlns:a16="http://schemas.microsoft.com/office/drawing/2014/main" id="{B36DC379-FF37-43F7-89F3-430A7F8475BE}"/>
                </a:ext>
              </a:extLst>
            </p:cNvPr>
            <p:cNvSpPr/>
            <p:nvPr/>
          </p:nvSpPr>
          <p:spPr>
            <a:xfrm>
              <a:off x="5242561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8" name="矩形 67">
              <a:extLst>
                <a:ext uri="{FF2B5EF4-FFF2-40B4-BE49-F238E27FC236}">
                  <a16:creationId xmlns:a16="http://schemas.microsoft.com/office/drawing/2014/main" id="{049878A4-0713-4A1B-AD2A-27D9AA7E2B6A}"/>
                </a:ext>
              </a:extLst>
            </p:cNvPr>
            <p:cNvSpPr/>
            <p:nvPr/>
          </p:nvSpPr>
          <p:spPr>
            <a:xfrm>
              <a:off x="7863842" y="4561840"/>
              <a:ext cx="2621281" cy="101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27" name="文本框 26"/>
          <p:cNvSpPr txBox="1"/>
          <p:nvPr/>
        </p:nvSpPr>
        <p:spPr>
          <a:xfrm>
            <a:off x="507059" y="597133"/>
            <a:ext cx="3585020" cy="58477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lvl="0">
              <a:defRPr/>
            </a:pPr>
            <a:r>
              <a:rPr lang="en-US" altLang="zh-CN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Related Works(2/4)</a:t>
            </a:r>
            <a:endParaRPr lang="zh-CN" altLang="en-US" sz="3200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2" name="Oval 13">
            <a:extLst>
              <a:ext uri="{FF2B5EF4-FFF2-40B4-BE49-F238E27FC236}">
                <a16:creationId xmlns:a16="http://schemas.microsoft.com/office/drawing/2014/main" id="{7D9D448D-FDCC-3235-70DB-84C6C73BE7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13910" y="5876389"/>
            <a:ext cx="1956179" cy="1963221"/>
          </a:xfrm>
          <a:prstGeom prst="ellipse">
            <a:avLst/>
          </a:prstGeom>
          <a:solidFill>
            <a:srgbClr val="52A4AE"/>
          </a:solidFill>
          <a:ln>
            <a:noFill/>
          </a:ln>
        </p:spPr>
        <p:txBody>
          <a:bodyPr/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400" b="0" i="0" u="none" strike="noStrike" kern="0" cap="none" spc="0" normalizeH="0" baseline="0" noProof="0" dirty="0">
              <a:ln>
                <a:noFill/>
              </a:ln>
              <a:solidFill>
                <a:srgbClr val="5AADC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" name="文字方塊 47">
            <a:extLst>
              <a:ext uri="{FF2B5EF4-FFF2-40B4-BE49-F238E27FC236}">
                <a16:creationId xmlns:a16="http://schemas.microsoft.com/office/drawing/2014/main" id="{4215B171-3740-C870-EA37-23593B78D9A8}"/>
              </a:ext>
            </a:extLst>
          </p:cNvPr>
          <p:cNvSpPr txBox="1"/>
          <p:nvPr/>
        </p:nvSpPr>
        <p:spPr>
          <a:xfrm>
            <a:off x="11628321" y="6299566"/>
            <a:ext cx="485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zh-TW" alt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7138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</p:sld>
</file>

<file path=ppt/theme/theme1.xml><?xml version="1.0" encoding="utf-8"?>
<a:theme xmlns:a="http://schemas.openxmlformats.org/drawingml/2006/main" name="第一PPT，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dw0svw4v">
      <a:majorFont>
        <a:latin typeface="微软雅黑" panose="020F0302020204030204"/>
        <a:ea typeface="微软雅黑"/>
        <a:cs typeface=""/>
      </a:majorFont>
      <a:minorFont>
        <a:latin typeface="微软雅黑" panose="020F0502020204030204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49413</TotalTime>
  <Words>1303</Words>
  <Application>Microsoft Macintosh PowerPoint</Application>
  <PresentationFormat>Widescreen</PresentationFormat>
  <Paragraphs>189</Paragraphs>
  <Slides>26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微软雅黑</vt:lpstr>
      <vt:lpstr>SimSun</vt:lpstr>
      <vt:lpstr>Arial</vt:lpstr>
      <vt:lpstr>Calibri</vt:lpstr>
      <vt:lpstr>Times New Roman</vt:lpstr>
      <vt:lpstr>Wingdings</vt:lpstr>
      <vt:lpstr>第一PPT，www.1ppt.com</vt:lpstr>
      <vt:lpstr>自定义设计方案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keywords/>
  <dc:description/>
  <cp:lastModifiedBy>Samantha Shih</cp:lastModifiedBy>
  <cp:revision>307</cp:revision>
  <dcterms:created xsi:type="dcterms:W3CDTF">2021-04-15T07:04:59Z</dcterms:created>
  <dcterms:modified xsi:type="dcterms:W3CDTF">2023-11-23T11:27:44Z</dcterms:modified>
</cp:coreProperties>
</file>